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84" r:id="rId7"/>
    <p:sldId id="283" r:id="rId8"/>
    <p:sldId id="258" r:id="rId9"/>
    <p:sldId id="285" r:id="rId10"/>
    <p:sldId id="1464" r:id="rId11"/>
    <p:sldId id="259" r:id="rId12"/>
    <p:sldId id="286" r:id="rId13"/>
    <p:sldId id="291" r:id="rId14"/>
    <p:sldId id="287" r:id="rId15"/>
    <p:sldId id="288" r:id="rId16"/>
    <p:sldId id="289" r:id="rId17"/>
    <p:sldId id="1465" r:id="rId18"/>
    <p:sldId id="1466" r:id="rId19"/>
    <p:sldId id="1467" r:id="rId20"/>
    <p:sldId id="290" r:id="rId21"/>
    <p:sldId id="292" r:id="rId22"/>
    <p:sldId id="293" r:id="rId23"/>
    <p:sldId id="294" r:id="rId24"/>
    <p:sldId id="295" r:id="rId25"/>
    <p:sldId id="296" r:id="rId26"/>
    <p:sldId id="302" r:id="rId27"/>
    <p:sldId id="303" r:id="rId28"/>
    <p:sldId id="297" r:id="rId29"/>
    <p:sldId id="1468" r:id="rId30"/>
    <p:sldId id="1469" r:id="rId31"/>
    <p:sldId id="1470" r:id="rId32"/>
    <p:sldId id="298" r:id="rId33"/>
    <p:sldId id="304" r:id="rId34"/>
    <p:sldId id="299" r:id="rId35"/>
    <p:sldId id="300" r:id="rId36"/>
    <p:sldId id="301" r:id="rId37"/>
    <p:sldId id="305" r:id="rId38"/>
    <p:sldId id="306" r:id="rId39"/>
    <p:sldId id="307" r:id="rId40"/>
    <p:sldId id="308" r:id="rId41"/>
    <p:sldId id="309" r:id="rId42"/>
    <p:sldId id="311" r:id="rId43"/>
    <p:sldId id="310" r:id="rId44"/>
    <p:sldId id="312" r:id="rId45"/>
    <p:sldId id="313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14" r:id="rId55"/>
    <p:sldId id="315" r:id="rId56"/>
    <p:sldId id="316" r:id="rId57"/>
    <p:sldId id="317" r:id="rId58"/>
    <p:sldId id="327" r:id="rId59"/>
    <p:sldId id="318" r:id="rId60"/>
    <p:sldId id="334" r:id="rId61"/>
    <p:sldId id="335" r:id="rId62"/>
    <p:sldId id="328" r:id="rId63"/>
    <p:sldId id="1458" r:id="rId64"/>
    <p:sldId id="1463" r:id="rId65"/>
    <p:sldId id="329" r:id="rId66"/>
    <p:sldId id="330" r:id="rId67"/>
    <p:sldId id="331" r:id="rId68"/>
    <p:sldId id="33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535"/>
    <a:srgbClr val="F9ED4E"/>
    <a:srgbClr val="ED3F7B"/>
    <a:srgbClr val="3B4598"/>
    <a:srgbClr val="42ABE3"/>
    <a:srgbClr val="9C3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CF90F-AD64-475F-9F4C-A2A806F85B82}" v="152" dt="2025-05-08T21:38:07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8"/>
    <p:restoredTop sz="94601"/>
  </p:normalViewPr>
  <p:slideViewPr>
    <p:cSldViewPr snapToGrid="0">
      <p:cViewPr>
        <p:scale>
          <a:sx n="150" d="100"/>
          <a:sy n="150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494CF90F-AD64-475F-9F4C-A2A806F85B82}"/>
    <pc:docChg chg="undo custSel addSld delSld modSld modMainMaster">
      <pc:chgData name="Nathan Clouse" userId="60190519-0423-46ec-ac65-f82d83ecfd9c" providerId="ADAL" clId="{494CF90F-AD64-475F-9F4C-A2A806F85B82}" dt="2025-05-08T21:54:37.751" v="472" actId="403"/>
      <pc:docMkLst>
        <pc:docMk/>
      </pc:docMkLst>
      <pc:sldChg chg="modSp mod modClrScheme chgLayout">
        <pc:chgData name="Nathan Clouse" userId="60190519-0423-46ec-ac65-f82d83ecfd9c" providerId="ADAL" clId="{494CF90F-AD64-475F-9F4C-A2A806F85B82}" dt="2025-05-06T19:56:30.014" v="68" actId="403"/>
        <pc:sldMkLst>
          <pc:docMk/>
          <pc:sldMk cId="2568833961" sldId="258"/>
        </pc:sldMkLst>
        <pc:spChg chg="mod ord">
          <ac:chgData name="Nathan Clouse" userId="60190519-0423-46ec-ac65-f82d83ecfd9c" providerId="ADAL" clId="{494CF90F-AD64-475F-9F4C-A2A806F85B82}" dt="2025-05-06T19:56:10.713" v="62" actId="700"/>
          <ac:spMkLst>
            <pc:docMk/>
            <pc:sldMk cId="2568833961" sldId="258"/>
            <ac:spMk id="2" creationId="{C2949EBF-BF50-BE13-960B-0C8B8B23A533}"/>
          </ac:spMkLst>
        </pc:spChg>
        <pc:spChg chg="mod ord">
          <ac:chgData name="Nathan Clouse" userId="60190519-0423-46ec-ac65-f82d83ecfd9c" providerId="ADAL" clId="{494CF90F-AD64-475F-9F4C-A2A806F85B82}" dt="2025-05-06T19:56:18.155" v="64" actId="403"/>
          <ac:spMkLst>
            <pc:docMk/>
            <pc:sldMk cId="2568833961" sldId="258"/>
            <ac:spMk id="3" creationId="{97793913-460F-1FF2-9095-9B25681C2D83}"/>
          </ac:spMkLst>
        </pc:spChg>
        <pc:spChg chg="mod ord">
          <ac:chgData name="Nathan Clouse" userId="60190519-0423-46ec-ac65-f82d83ecfd9c" providerId="ADAL" clId="{494CF90F-AD64-475F-9F4C-A2A806F85B82}" dt="2025-05-06T19:56:30.014" v="68" actId="403"/>
          <ac:spMkLst>
            <pc:docMk/>
            <pc:sldMk cId="2568833961" sldId="258"/>
            <ac:spMk id="4" creationId="{BCD1420F-08C1-2B79-DA87-3A2CBA4AB038}"/>
          </ac:spMkLst>
        </pc:spChg>
        <pc:spChg chg="mod ord">
          <ac:chgData name="Nathan Clouse" userId="60190519-0423-46ec-ac65-f82d83ecfd9c" providerId="ADAL" clId="{494CF90F-AD64-475F-9F4C-A2A806F85B82}" dt="2025-05-06T19:56:10.713" v="62" actId="700"/>
          <ac:spMkLst>
            <pc:docMk/>
            <pc:sldMk cId="2568833961" sldId="258"/>
            <ac:spMk id="5" creationId="{7F863422-292E-BC9D-A753-602C935A1B6A}"/>
          </ac:spMkLst>
        </pc:spChg>
        <pc:spChg chg="mod ord">
          <ac:chgData name="Nathan Clouse" userId="60190519-0423-46ec-ac65-f82d83ecfd9c" providerId="ADAL" clId="{494CF90F-AD64-475F-9F4C-A2A806F85B82}" dt="2025-05-06T19:56:24.210" v="66" actId="403"/>
          <ac:spMkLst>
            <pc:docMk/>
            <pc:sldMk cId="2568833961" sldId="258"/>
            <ac:spMk id="6" creationId="{AE12D6CC-2D31-F7AD-1EC8-98FE60B3873F}"/>
          </ac:spMkLst>
        </pc:spChg>
      </pc:sldChg>
      <pc:sldChg chg="addSp modSp mod chgLayout">
        <pc:chgData name="Nathan Clouse" userId="60190519-0423-46ec-ac65-f82d83ecfd9c" providerId="ADAL" clId="{494CF90F-AD64-475F-9F4C-A2A806F85B82}" dt="2025-05-06T20:05:53.910" v="89" actId="14100"/>
        <pc:sldMkLst>
          <pc:docMk/>
          <pc:sldMk cId="2409549668" sldId="259"/>
        </pc:sldMkLst>
        <pc:spChg chg="mod ord">
          <ac:chgData name="Nathan Clouse" userId="60190519-0423-46ec-ac65-f82d83ecfd9c" providerId="ADAL" clId="{494CF90F-AD64-475F-9F4C-A2A806F85B82}" dt="2025-05-06T20:04:37.902" v="83" actId="700"/>
          <ac:spMkLst>
            <pc:docMk/>
            <pc:sldMk cId="2409549668" sldId="259"/>
            <ac:spMk id="3" creationId="{C0716CC3-47DC-2359-2773-C5BE072B345A}"/>
          </ac:spMkLst>
        </pc:spChg>
        <pc:spChg chg="mod ord">
          <ac:chgData name="Nathan Clouse" userId="60190519-0423-46ec-ac65-f82d83ecfd9c" providerId="ADAL" clId="{494CF90F-AD64-475F-9F4C-A2A806F85B82}" dt="2025-05-06T20:04:37.902" v="83" actId="700"/>
          <ac:spMkLst>
            <pc:docMk/>
            <pc:sldMk cId="2409549668" sldId="259"/>
            <ac:spMk id="7" creationId="{ECADADC1-BF74-904F-F2D5-E5FB68ADCAFE}"/>
          </ac:spMkLst>
        </pc:spChg>
        <pc:spChg chg="mod ord">
          <ac:chgData name="Nathan Clouse" userId="60190519-0423-46ec-ac65-f82d83ecfd9c" providerId="ADAL" clId="{494CF90F-AD64-475F-9F4C-A2A806F85B82}" dt="2025-05-06T20:04:37.902" v="83" actId="700"/>
          <ac:spMkLst>
            <pc:docMk/>
            <pc:sldMk cId="2409549668" sldId="259"/>
            <ac:spMk id="8" creationId="{1B772383-E4D2-3435-4E4E-5DF2023AE6C1}"/>
          </ac:spMkLst>
        </pc:spChg>
        <pc:picChg chg="add mod">
          <ac:chgData name="Nathan Clouse" userId="60190519-0423-46ec-ac65-f82d83ecfd9c" providerId="ADAL" clId="{494CF90F-AD64-475F-9F4C-A2A806F85B82}" dt="2025-05-06T20:05:53.910" v="89" actId="14100"/>
          <ac:picMkLst>
            <pc:docMk/>
            <pc:sldMk cId="2409549668" sldId="259"/>
            <ac:picMk id="2052" creationId="{8AC0DE91-58BA-FEED-DCA7-65ED958C7F3E}"/>
          </ac:picMkLst>
        </pc:picChg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397742552" sldId="275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3729207198" sldId="276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4087289841" sldId="277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1742718096" sldId="278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1538760007" sldId="279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983662244" sldId="280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2037381734" sldId="281"/>
        </pc:sldMkLst>
      </pc:sldChg>
      <pc:sldChg chg="del">
        <pc:chgData name="Nathan Clouse" userId="60190519-0423-46ec-ac65-f82d83ecfd9c" providerId="ADAL" clId="{494CF90F-AD64-475F-9F4C-A2A806F85B82}" dt="2025-05-06T22:24:06.464" v="451" actId="47"/>
        <pc:sldMkLst>
          <pc:docMk/>
          <pc:sldMk cId="620653320" sldId="282"/>
        </pc:sldMkLst>
      </pc:sldChg>
      <pc:sldChg chg="addSp delSp modSp mod">
        <pc:chgData name="Nathan Clouse" userId="60190519-0423-46ec-ac65-f82d83ecfd9c" providerId="ADAL" clId="{494CF90F-AD64-475F-9F4C-A2A806F85B82}" dt="2025-05-06T19:55:33.502" v="60"/>
        <pc:sldMkLst>
          <pc:docMk/>
          <pc:sldMk cId="716186119" sldId="283"/>
        </pc:sldMkLst>
        <pc:spChg chg="add del">
          <ac:chgData name="Nathan Clouse" userId="60190519-0423-46ec-ac65-f82d83ecfd9c" providerId="ADAL" clId="{494CF90F-AD64-475F-9F4C-A2A806F85B82}" dt="2025-05-06T19:54:57.774" v="9"/>
          <ac:spMkLst>
            <pc:docMk/>
            <pc:sldMk cId="716186119" sldId="283"/>
            <ac:spMk id="13" creationId="{92C1B4F0-CE81-2697-4339-EA075353A46B}"/>
          </ac:spMkLst>
        </pc:spChg>
        <pc:spChg chg="mod">
          <ac:chgData name="Nathan Clouse" userId="60190519-0423-46ec-ac65-f82d83ecfd9c" providerId="ADAL" clId="{494CF90F-AD64-475F-9F4C-A2A806F85B82}" dt="2025-05-06T19:53:43.535" v="7" actId="403"/>
          <ac:spMkLst>
            <pc:docMk/>
            <pc:sldMk cId="716186119" sldId="283"/>
            <ac:spMk id="17" creationId="{BC47C140-BCBF-DB6B-F95A-1B0BCC50BFF5}"/>
          </ac:spMkLst>
        </pc:spChg>
        <pc:picChg chg="add mod">
          <ac:chgData name="Nathan Clouse" userId="60190519-0423-46ec-ac65-f82d83ecfd9c" providerId="ADAL" clId="{494CF90F-AD64-475F-9F4C-A2A806F85B82}" dt="2025-05-06T19:55:33.502" v="60"/>
          <ac:picMkLst>
            <pc:docMk/>
            <pc:sldMk cId="716186119" sldId="283"/>
            <ac:picMk id="1028" creationId="{E7DACCDE-015C-861D-06C4-8FB42A93D626}"/>
          </ac:picMkLst>
        </pc:picChg>
      </pc:sldChg>
      <pc:sldChg chg="modSp mod">
        <pc:chgData name="Nathan Clouse" userId="60190519-0423-46ec-ac65-f82d83ecfd9c" providerId="ADAL" clId="{494CF90F-AD64-475F-9F4C-A2A806F85B82}" dt="2025-05-06T19:53:28.640" v="3" actId="404"/>
        <pc:sldMkLst>
          <pc:docMk/>
          <pc:sldMk cId="450223646" sldId="284"/>
        </pc:sldMkLst>
        <pc:spChg chg="mod">
          <ac:chgData name="Nathan Clouse" userId="60190519-0423-46ec-ac65-f82d83ecfd9c" providerId="ADAL" clId="{494CF90F-AD64-475F-9F4C-A2A806F85B82}" dt="2025-05-06T19:53:28.640" v="3" actId="404"/>
          <ac:spMkLst>
            <pc:docMk/>
            <pc:sldMk cId="450223646" sldId="284"/>
            <ac:spMk id="7" creationId="{02C3583B-9FAA-C06B-0932-B7B0A1E77F22}"/>
          </ac:spMkLst>
        </pc:spChg>
      </pc:sldChg>
      <pc:sldChg chg="addSp delSp modSp">
        <pc:chgData name="Nathan Clouse" userId="60190519-0423-46ec-ac65-f82d83ecfd9c" providerId="ADAL" clId="{494CF90F-AD64-475F-9F4C-A2A806F85B82}" dt="2025-05-06T20:23:14.579" v="125" actId="167"/>
        <pc:sldMkLst>
          <pc:docMk/>
          <pc:sldMk cId="916020482" sldId="286"/>
        </pc:sldMkLst>
        <pc:picChg chg="add mod">
          <ac:chgData name="Nathan Clouse" userId="60190519-0423-46ec-ac65-f82d83ecfd9c" providerId="ADAL" clId="{494CF90F-AD64-475F-9F4C-A2A806F85B82}" dt="2025-05-06T20:23:14.579" v="125" actId="167"/>
          <ac:picMkLst>
            <pc:docMk/>
            <pc:sldMk cId="916020482" sldId="286"/>
            <ac:picMk id="3076" creationId="{2BBA11B6-79C5-4ACE-06F5-8DE16BE6B73E}"/>
          </ac:picMkLst>
        </pc:picChg>
      </pc:sldChg>
      <pc:sldChg chg="addSp modSp">
        <pc:chgData name="Nathan Clouse" userId="60190519-0423-46ec-ac65-f82d83ecfd9c" providerId="ADAL" clId="{494CF90F-AD64-475F-9F4C-A2A806F85B82}" dt="2025-05-06T20:23:25.082" v="127"/>
        <pc:sldMkLst>
          <pc:docMk/>
          <pc:sldMk cId="538284283" sldId="287"/>
        </pc:sldMkLst>
        <pc:picChg chg="add mod">
          <ac:chgData name="Nathan Clouse" userId="60190519-0423-46ec-ac65-f82d83ecfd9c" providerId="ADAL" clId="{494CF90F-AD64-475F-9F4C-A2A806F85B82}" dt="2025-05-06T20:23:25.082" v="127"/>
          <ac:picMkLst>
            <pc:docMk/>
            <pc:sldMk cId="538284283" sldId="287"/>
            <ac:picMk id="4" creationId="{13CB5ACB-EFA5-AFF2-366B-BE83A002943D}"/>
          </ac:picMkLst>
        </pc:picChg>
      </pc:sldChg>
      <pc:sldChg chg="addSp modSp">
        <pc:chgData name="Nathan Clouse" userId="60190519-0423-46ec-ac65-f82d83ecfd9c" providerId="ADAL" clId="{494CF90F-AD64-475F-9F4C-A2A806F85B82}" dt="2025-05-06T20:23:25.736" v="128"/>
        <pc:sldMkLst>
          <pc:docMk/>
          <pc:sldMk cId="1548630111" sldId="288"/>
        </pc:sldMkLst>
        <pc:picChg chg="add mod">
          <ac:chgData name="Nathan Clouse" userId="60190519-0423-46ec-ac65-f82d83ecfd9c" providerId="ADAL" clId="{494CF90F-AD64-475F-9F4C-A2A806F85B82}" dt="2025-05-06T20:23:25.736" v="128"/>
          <ac:picMkLst>
            <pc:docMk/>
            <pc:sldMk cId="1548630111" sldId="288"/>
            <ac:picMk id="4" creationId="{52A8A58E-A26D-A311-E69D-0AE31E03BFF6}"/>
          </ac:picMkLst>
        </pc:picChg>
      </pc:sldChg>
      <pc:sldChg chg="addSp modSp mod">
        <pc:chgData name="Nathan Clouse" userId="60190519-0423-46ec-ac65-f82d83ecfd9c" providerId="ADAL" clId="{494CF90F-AD64-475F-9F4C-A2A806F85B82}" dt="2025-05-06T20:23:26.521" v="129"/>
        <pc:sldMkLst>
          <pc:docMk/>
          <pc:sldMk cId="1383856489" sldId="289"/>
        </pc:sldMkLst>
        <pc:spChg chg="mod">
          <ac:chgData name="Nathan Clouse" userId="60190519-0423-46ec-ac65-f82d83ecfd9c" providerId="ADAL" clId="{494CF90F-AD64-475F-9F4C-A2A806F85B82}" dt="2025-05-06T20:11:49.341" v="93" actId="27636"/>
          <ac:spMkLst>
            <pc:docMk/>
            <pc:sldMk cId="1383856489" sldId="289"/>
            <ac:spMk id="2" creationId="{152FE5C5-75EF-6754-AF77-EEADF0230067}"/>
          </ac:spMkLst>
        </pc:spChg>
        <pc:picChg chg="add mod">
          <ac:chgData name="Nathan Clouse" userId="60190519-0423-46ec-ac65-f82d83ecfd9c" providerId="ADAL" clId="{494CF90F-AD64-475F-9F4C-A2A806F85B82}" dt="2025-05-06T20:23:26.521" v="129"/>
          <ac:picMkLst>
            <pc:docMk/>
            <pc:sldMk cId="1383856489" sldId="289"/>
            <ac:picMk id="4" creationId="{AB9C1BEF-1DC8-ADF5-762C-7DEEE4E12141}"/>
          </ac:picMkLst>
        </pc:picChg>
      </pc:sldChg>
      <pc:sldChg chg="modAnim">
        <pc:chgData name="Nathan Clouse" userId="60190519-0423-46ec-ac65-f82d83ecfd9c" providerId="ADAL" clId="{494CF90F-AD64-475F-9F4C-A2A806F85B82}" dt="2025-05-06T20:06:56.842" v="91"/>
        <pc:sldMkLst>
          <pc:docMk/>
          <pc:sldMk cId="2337941054" sldId="290"/>
        </pc:sldMkLst>
      </pc:sldChg>
      <pc:sldChg chg="addSp modSp">
        <pc:chgData name="Nathan Clouse" userId="60190519-0423-46ec-ac65-f82d83ecfd9c" providerId="ADAL" clId="{494CF90F-AD64-475F-9F4C-A2A806F85B82}" dt="2025-05-06T20:23:24.290" v="126"/>
        <pc:sldMkLst>
          <pc:docMk/>
          <pc:sldMk cId="1976181400" sldId="291"/>
        </pc:sldMkLst>
        <pc:picChg chg="add mod">
          <ac:chgData name="Nathan Clouse" userId="60190519-0423-46ec-ac65-f82d83ecfd9c" providerId="ADAL" clId="{494CF90F-AD64-475F-9F4C-A2A806F85B82}" dt="2025-05-06T20:23:24.290" v="126"/>
          <ac:picMkLst>
            <pc:docMk/>
            <pc:sldMk cId="1976181400" sldId="291"/>
            <ac:picMk id="4" creationId="{2B57131B-82D1-333C-2EAB-21C4E8973975}"/>
          </ac:picMkLst>
        </pc:picChg>
      </pc:sldChg>
      <pc:sldChg chg="addSp modSp">
        <pc:chgData name="Nathan Clouse" userId="60190519-0423-46ec-ac65-f82d83ecfd9c" providerId="ADAL" clId="{494CF90F-AD64-475F-9F4C-A2A806F85B82}" dt="2025-05-06T20:23:29.755" v="130"/>
        <pc:sldMkLst>
          <pc:docMk/>
          <pc:sldMk cId="406676183" sldId="293"/>
        </pc:sldMkLst>
        <pc:picChg chg="add mod">
          <ac:chgData name="Nathan Clouse" userId="60190519-0423-46ec-ac65-f82d83ecfd9c" providerId="ADAL" clId="{494CF90F-AD64-475F-9F4C-A2A806F85B82}" dt="2025-05-06T20:23:29.755" v="130"/>
          <ac:picMkLst>
            <pc:docMk/>
            <pc:sldMk cId="406676183" sldId="293"/>
            <ac:picMk id="4" creationId="{8C39AE6F-8365-351D-EF31-B0227BC43414}"/>
          </ac:picMkLst>
        </pc:picChg>
      </pc:sldChg>
      <pc:sldChg chg="addSp modSp">
        <pc:chgData name="Nathan Clouse" userId="60190519-0423-46ec-ac65-f82d83ecfd9c" providerId="ADAL" clId="{494CF90F-AD64-475F-9F4C-A2A806F85B82}" dt="2025-05-06T20:23:30.561" v="131"/>
        <pc:sldMkLst>
          <pc:docMk/>
          <pc:sldMk cId="3734235573" sldId="294"/>
        </pc:sldMkLst>
        <pc:picChg chg="add mod">
          <ac:chgData name="Nathan Clouse" userId="60190519-0423-46ec-ac65-f82d83ecfd9c" providerId="ADAL" clId="{494CF90F-AD64-475F-9F4C-A2A806F85B82}" dt="2025-05-06T20:23:30.561" v="131"/>
          <ac:picMkLst>
            <pc:docMk/>
            <pc:sldMk cId="3734235573" sldId="294"/>
            <ac:picMk id="4" creationId="{F57A088D-88F3-90DD-530D-F55445B889DD}"/>
          </ac:picMkLst>
        </pc:picChg>
      </pc:sldChg>
      <pc:sldChg chg="addSp modSp">
        <pc:chgData name="Nathan Clouse" userId="60190519-0423-46ec-ac65-f82d83ecfd9c" providerId="ADAL" clId="{494CF90F-AD64-475F-9F4C-A2A806F85B82}" dt="2025-05-06T20:23:31.118" v="132"/>
        <pc:sldMkLst>
          <pc:docMk/>
          <pc:sldMk cId="584735393" sldId="295"/>
        </pc:sldMkLst>
        <pc:picChg chg="add mod">
          <ac:chgData name="Nathan Clouse" userId="60190519-0423-46ec-ac65-f82d83ecfd9c" providerId="ADAL" clId="{494CF90F-AD64-475F-9F4C-A2A806F85B82}" dt="2025-05-06T20:23:31.118" v="132"/>
          <ac:picMkLst>
            <pc:docMk/>
            <pc:sldMk cId="584735393" sldId="295"/>
            <ac:picMk id="4" creationId="{98291331-FCC3-5A24-4F5C-D3FC807724F7}"/>
          </ac:picMkLst>
        </pc:picChg>
      </pc:sldChg>
      <pc:sldChg chg="addSp modSp">
        <pc:chgData name="Nathan Clouse" userId="60190519-0423-46ec-ac65-f82d83ecfd9c" providerId="ADAL" clId="{494CF90F-AD64-475F-9F4C-A2A806F85B82}" dt="2025-05-06T20:23:31.848" v="133"/>
        <pc:sldMkLst>
          <pc:docMk/>
          <pc:sldMk cId="77395335" sldId="296"/>
        </pc:sldMkLst>
        <pc:picChg chg="add mod">
          <ac:chgData name="Nathan Clouse" userId="60190519-0423-46ec-ac65-f82d83ecfd9c" providerId="ADAL" clId="{494CF90F-AD64-475F-9F4C-A2A806F85B82}" dt="2025-05-06T20:23:31.848" v="133"/>
          <ac:picMkLst>
            <pc:docMk/>
            <pc:sldMk cId="77395335" sldId="296"/>
            <ac:picMk id="4" creationId="{69A4C2B3-C648-072A-8B82-A069A1F51BE4}"/>
          </ac:picMkLst>
        </pc:picChg>
      </pc:sldChg>
      <pc:sldChg chg="modSp mod">
        <pc:chgData name="Nathan Clouse" userId="60190519-0423-46ec-ac65-f82d83ecfd9c" providerId="ADAL" clId="{494CF90F-AD64-475F-9F4C-A2A806F85B82}" dt="2025-05-06T20:38:41.180" v="155" actId="20577"/>
        <pc:sldMkLst>
          <pc:docMk/>
          <pc:sldMk cId="838324688" sldId="297"/>
        </pc:sldMkLst>
        <pc:spChg chg="mod">
          <ac:chgData name="Nathan Clouse" userId="60190519-0423-46ec-ac65-f82d83ecfd9c" providerId="ADAL" clId="{494CF90F-AD64-475F-9F4C-A2A806F85B82}" dt="2025-05-06T20:38:41.180" v="155" actId="20577"/>
          <ac:spMkLst>
            <pc:docMk/>
            <pc:sldMk cId="838324688" sldId="297"/>
            <ac:spMk id="2" creationId="{60AEAE25-0845-DD91-B1B7-C77FA05227D6}"/>
          </ac:spMkLst>
        </pc:spChg>
      </pc:sldChg>
      <pc:sldChg chg="addSp modSp">
        <pc:chgData name="Nathan Clouse" userId="60190519-0423-46ec-ac65-f82d83ecfd9c" providerId="ADAL" clId="{494CF90F-AD64-475F-9F4C-A2A806F85B82}" dt="2025-05-06T21:17:53.791" v="400"/>
        <pc:sldMkLst>
          <pc:docMk/>
          <pc:sldMk cId="569161270" sldId="299"/>
        </pc:sldMkLst>
        <pc:picChg chg="add mod">
          <ac:chgData name="Nathan Clouse" userId="60190519-0423-46ec-ac65-f82d83ecfd9c" providerId="ADAL" clId="{494CF90F-AD64-475F-9F4C-A2A806F85B82}" dt="2025-05-06T21:17:53.791" v="400"/>
          <ac:picMkLst>
            <pc:docMk/>
            <pc:sldMk cId="569161270" sldId="299"/>
            <ac:picMk id="6146" creationId="{7A1400DB-2351-B076-B4B8-C7F2DE24AB9C}"/>
          </ac:picMkLst>
        </pc:picChg>
      </pc:sldChg>
      <pc:sldChg chg="addSp modSp">
        <pc:chgData name="Nathan Clouse" userId="60190519-0423-46ec-ac65-f82d83ecfd9c" providerId="ADAL" clId="{494CF90F-AD64-475F-9F4C-A2A806F85B82}" dt="2025-05-06T21:17:58.074" v="401"/>
        <pc:sldMkLst>
          <pc:docMk/>
          <pc:sldMk cId="668950540" sldId="300"/>
        </pc:sldMkLst>
        <pc:picChg chg="add mod">
          <ac:chgData name="Nathan Clouse" userId="60190519-0423-46ec-ac65-f82d83ecfd9c" providerId="ADAL" clId="{494CF90F-AD64-475F-9F4C-A2A806F85B82}" dt="2025-05-06T21:17:58.074" v="401"/>
          <ac:picMkLst>
            <pc:docMk/>
            <pc:sldMk cId="668950540" sldId="300"/>
            <ac:picMk id="4" creationId="{E1251365-D027-8C23-925B-5BD2E435EE05}"/>
          </ac:picMkLst>
        </pc:picChg>
      </pc:sldChg>
      <pc:sldChg chg="addSp modSp">
        <pc:chgData name="Nathan Clouse" userId="60190519-0423-46ec-ac65-f82d83ecfd9c" providerId="ADAL" clId="{494CF90F-AD64-475F-9F4C-A2A806F85B82}" dt="2025-05-06T21:17:58.810" v="402"/>
        <pc:sldMkLst>
          <pc:docMk/>
          <pc:sldMk cId="326597034" sldId="301"/>
        </pc:sldMkLst>
        <pc:picChg chg="add mod">
          <ac:chgData name="Nathan Clouse" userId="60190519-0423-46ec-ac65-f82d83ecfd9c" providerId="ADAL" clId="{494CF90F-AD64-475F-9F4C-A2A806F85B82}" dt="2025-05-06T21:17:58.810" v="402"/>
          <ac:picMkLst>
            <pc:docMk/>
            <pc:sldMk cId="326597034" sldId="301"/>
            <ac:picMk id="4" creationId="{AD9B9D1B-299A-3571-E32C-7D48E60FBE9C}"/>
          </ac:picMkLst>
        </pc:picChg>
      </pc:sldChg>
      <pc:sldChg chg="addSp modSp">
        <pc:chgData name="Nathan Clouse" userId="60190519-0423-46ec-ac65-f82d83ecfd9c" providerId="ADAL" clId="{494CF90F-AD64-475F-9F4C-A2A806F85B82}" dt="2025-05-06T21:17:59.571" v="403"/>
        <pc:sldMkLst>
          <pc:docMk/>
          <pc:sldMk cId="1015746462" sldId="305"/>
        </pc:sldMkLst>
        <pc:picChg chg="add mod">
          <ac:chgData name="Nathan Clouse" userId="60190519-0423-46ec-ac65-f82d83ecfd9c" providerId="ADAL" clId="{494CF90F-AD64-475F-9F4C-A2A806F85B82}" dt="2025-05-06T21:17:59.571" v="403"/>
          <ac:picMkLst>
            <pc:docMk/>
            <pc:sldMk cId="1015746462" sldId="305"/>
            <ac:picMk id="4" creationId="{AA21FC51-5C4D-E4A1-BB3C-5D7E68AA902C}"/>
          </ac:picMkLst>
        </pc:picChg>
      </pc:sldChg>
      <pc:sldChg chg="addSp modSp">
        <pc:chgData name="Nathan Clouse" userId="60190519-0423-46ec-ac65-f82d83ecfd9c" providerId="ADAL" clId="{494CF90F-AD64-475F-9F4C-A2A806F85B82}" dt="2025-05-06T21:18:01.403" v="404"/>
        <pc:sldMkLst>
          <pc:docMk/>
          <pc:sldMk cId="3168464303" sldId="306"/>
        </pc:sldMkLst>
        <pc:picChg chg="add mod">
          <ac:chgData name="Nathan Clouse" userId="60190519-0423-46ec-ac65-f82d83ecfd9c" providerId="ADAL" clId="{494CF90F-AD64-475F-9F4C-A2A806F85B82}" dt="2025-05-06T21:18:01.403" v="404"/>
          <ac:picMkLst>
            <pc:docMk/>
            <pc:sldMk cId="3168464303" sldId="306"/>
            <ac:picMk id="4" creationId="{355A5B92-3974-2D52-25D6-BCDBE67D153B}"/>
          </ac:picMkLst>
        </pc:picChg>
      </pc:sldChg>
      <pc:sldChg chg="addSp modSp">
        <pc:chgData name="Nathan Clouse" userId="60190519-0423-46ec-ac65-f82d83ecfd9c" providerId="ADAL" clId="{494CF90F-AD64-475F-9F4C-A2A806F85B82}" dt="2025-05-06T21:18:03.348" v="405"/>
        <pc:sldMkLst>
          <pc:docMk/>
          <pc:sldMk cId="2481337636" sldId="307"/>
        </pc:sldMkLst>
        <pc:picChg chg="add mod">
          <ac:chgData name="Nathan Clouse" userId="60190519-0423-46ec-ac65-f82d83ecfd9c" providerId="ADAL" clId="{494CF90F-AD64-475F-9F4C-A2A806F85B82}" dt="2025-05-06T21:18:03.348" v="405"/>
          <ac:picMkLst>
            <pc:docMk/>
            <pc:sldMk cId="2481337636" sldId="307"/>
            <ac:picMk id="4" creationId="{0ADF2C36-9AC1-C834-40FB-DDB6A2397A0E}"/>
          </ac:picMkLst>
        </pc:picChg>
      </pc:sldChg>
      <pc:sldChg chg="addSp delSp modSp mod">
        <pc:chgData name="Nathan Clouse" userId="60190519-0423-46ec-ac65-f82d83ecfd9c" providerId="ADAL" clId="{494CF90F-AD64-475F-9F4C-A2A806F85B82}" dt="2025-05-08T21:51:34.938" v="461" actId="403"/>
        <pc:sldMkLst>
          <pc:docMk/>
          <pc:sldMk cId="3903194192" sldId="314"/>
        </pc:sldMkLst>
        <pc:spChg chg="mod">
          <ac:chgData name="Nathan Clouse" userId="60190519-0423-46ec-ac65-f82d83ecfd9c" providerId="ADAL" clId="{494CF90F-AD64-475F-9F4C-A2A806F85B82}" dt="2025-05-08T21:51:34.938" v="461" actId="403"/>
          <ac:spMkLst>
            <pc:docMk/>
            <pc:sldMk cId="3903194192" sldId="314"/>
            <ac:spMk id="4" creationId="{273CD14F-F945-7DE7-F3AD-734A19152B84}"/>
          </ac:spMkLst>
        </pc:spChg>
        <pc:picChg chg="add mod">
          <ac:chgData name="Nathan Clouse" userId="60190519-0423-46ec-ac65-f82d83ecfd9c" providerId="ADAL" clId="{494CF90F-AD64-475F-9F4C-A2A806F85B82}" dt="2025-05-06T21:19:46.160" v="408"/>
          <ac:picMkLst>
            <pc:docMk/>
            <pc:sldMk cId="3903194192" sldId="314"/>
            <ac:picMk id="22530" creationId="{231945CB-7AB1-3FD2-D82E-9712F6A7612C}"/>
          </ac:picMkLst>
        </pc:picChg>
      </pc:sldChg>
      <pc:sldChg chg="modSp mod">
        <pc:chgData name="Nathan Clouse" userId="60190519-0423-46ec-ac65-f82d83ecfd9c" providerId="ADAL" clId="{494CF90F-AD64-475F-9F4C-A2A806F85B82}" dt="2025-05-08T21:53:36.594" v="465" actId="403"/>
        <pc:sldMkLst>
          <pc:docMk/>
          <pc:sldMk cId="2064008521" sldId="315"/>
        </pc:sldMkLst>
        <pc:spChg chg="mod">
          <ac:chgData name="Nathan Clouse" userId="60190519-0423-46ec-ac65-f82d83ecfd9c" providerId="ADAL" clId="{494CF90F-AD64-475F-9F4C-A2A806F85B82}" dt="2025-05-08T21:51:39.589" v="463" actId="403"/>
          <ac:spMkLst>
            <pc:docMk/>
            <pc:sldMk cId="2064008521" sldId="315"/>
            <ac:spMk id="5" creationId="{8ABDAEF7-3F91-7ECC-0048-E5EB86FA4C00}"/>
          </ac:spMkLst>
        </pc:spChg>
        <pc:spChg chg="mod">
          <ac:chgData name="Nathan Clouse" userId="60190519-0423-46ec-ac65-f82d83ecfd9c" providerId="ADAL" clId="{494CF90F-AD64-475F-9F4C-A2A806F85B82}" dt="2025-05-08T21:53:36.594" v="465" actId="403"/>
          <ac:spMkLst>
            <pc:docMk/>
            <pc:sldMk cId="2064008521" sldId="315"/>
            <ac:spMk id="6" creationId="{0F9E177A-AED2-2697-2756-E8CA805AA6F1}"/>
          </ac:spMkLst>
        </pc:spChg>
      </pc:sldChg>
      <pc:sldChg chg="modSp mod">
        <pc:chgData name="Nathan Clouse" userId="60190519-0423-46ec-ac65-f82d83ecfd9c" providerId="ADAL" clId="{494CF90F-AD64-475F-9F4C-A2A806F85B82}" dt="2025-05-08T21:53:44.797" v="469" actId="403"/>
        <pc:sldMkLst>
          <pc:docMk/>
          <pc:sldMk cId="2530278988" sldId="316"/>
        </pc:sldMkLst>
        <pc:spChg chg="mod">
          <ac:chgData name="Nathan Clouse" userId="60190519-0423-46ec-ac65-f82d83ecfd9c" providerId="ADAL" clId="{494CF90F-AD64-475F-9F4C-A2A806F85B82}" dt="2025-05-08T21:53:40.838" v="467" actId="403"/>
          <ac:spMkLst>
            <pc:docMk/>
            <pc:sldMk cId="2530278988" sldId="316"/>
            <ac:spMk id="5" creationId="{F6A3A7DC-026B-58C6-377F-F3B07E6FFD5E}"/>
          </ac:spMkLst>
        </pc:spChg>
        <pc:spChg chg="mod">
          <ac:chgData name="Nathan Clouse" userId="60190519-0423-46ec-ac65-f82d83ecfd9c" providerId="ADAL" clId="{494CF90F-AD64-475F-9F4C-A2A806F85B82}" dt="2025-05-08T21:53:44.797" v="469" actId="403"/>
          <ac:spMkLst>
            <pc:docMk/>
            <pc:sldMk cId="2530278988" sldId="316"/>
            <ac:spMk id="6" creationId="{36D32EEE-98EE-4012-B42F-E8B721D5D6C5}"/>
          </ac:spMkLst>
        </pc:spChg>
      </pc:sldChg>
      <pc:sldChg chg="addSp delSp modSp mod">
        <pc:chgData name="Nathan Clouse" userId="60190519-0423-46ec-ac65-f82d83ecfd9c" providerId="ADAL" clId="{494CF90F-AD64-475F-9F4C-A2A806F85B82}" dt="2025-05-08T21:54:10.643" v="470" actId="403"/>
        <pc:sldMkLst>
          <pc:docMk/>
          <pc:sldMk cId="2514526623" sldId="318"/>
        </pc:sldMkLst>
        <pc:spChg chg="mod">
          <ac:chgData name="Nathan Clouse" userId="60190519-0423-46ec-ac65-f82d83ecfd9c" providerId="ADAL" clId="{494CF90F-AD64-475F-9F4C-A2A806F85B82}" dt="2025-05-08T21:54:10.643" v="470" actId="403"/>
          <ac:spMkLst>
            <pc:docMk/>
            <pc:sldMk cId="2514526623" sldId="318"/>
            <ac:spMk id="4" creationId="{0200EBD3-EB9C-3A65-6734-E95B829E70D5}"/>
          </ac:spMkLst>
        </pc:spChg>
        <pc:picChg chg="add mod">
          <ac:chgData name="Nathan Clouse" userId="60190519-0423-46ec-ac65-f82d83ecfd9c" providerId="ADAL" clId="{494CF90F-AD64-475F-9F4C-A2A806F85B82}" dt="2025-05-06T21:20:28.785" v="409"/>
          <ac:picMkLst>
            <pc:docMk/>
            <pc:sldMk cId="2514526623" sldId="318"/>
            <ac:picMk id="23554" creationId="{ABF5A15E-A134-8BF9-DE78-E21351E97677}"/>
          </ac:picMkLst>
        </pc:picChg>
      </pc:sldChg>
      <pc:sldChg chg="addSp delSp modSp">
        <pc:chgData name="Nathan Clouse" userId="60190519-0423-46ec-ac65-f82d83ecfd9c" providerId="ADAL" clId="{494CF90F-AD64-475F-9F4C-A2A806F85B82}" dt="2025-05-06T21:19:26.205" v="406"/>
        <pc:sldMkLst>
          <pc:docMk/>
          <pc:sldMk cId="2607438549" sldId="324"/>
        </pc:sldMkLst>
        <pc:picChg chg="add mod">
          <ac:chgData name="Nathan Clouse" userId="60190519-0423-46ec-ac65-f82d83ecfd9c" providerId="ADAL" clId="{494CF90F-AD64-475F-9F4C-A2A806F85B82}" dt="2025-05-06T21:19:26.205" v="406"/>
          <ac:picMkLst>
            <pc:docMk/>
            <pc:sldMk cId="2607438549" sldId="324"/>
            <ac:picMk id="15362" creationId="{6886EBF9-EEF0-650F-3922-EBEE490CEAE3}"/>
          </ac:picMkLst>
        </pc:picChg>
      </pc:sldChg>
      <pc:sldChg chg="addSp delSp modSp">
        <pc:chgData name="Nathan Clouse" userId="60190519-0423-46ec-ac65-f82d83ecfd9c" providerId="ADAL" clId="{494CF90F-AD64-475F-9F4C-A2A806F85B82}" dt="2025-05-06T21:19:32.017" v="407"/>
        <pc:sldMkLst>
          <pc:docMk/>
          <pc:sldMk cId="1858780700" sldId="325"/>
        </pc:sldMkLst>
        <pc:picChg chg="add mod">
          <ac:chgData name="Nathan Clouse" userId="60190519-0423-46ec-ac65-f82d83ecfd9c" providerId="ADAL" clId="{494CF90F-AD64-475F-9F4C-A2A806F85B82}" dt="2025-05-06T21:19:32.017" v="407"/>
          <ac:picMkLst>
            <pc:docMk/>
            <pc:sldMk cId="1858780700" sldId="325"/>
            <ac:picMk id="21506" creationId="{4E146AF2-ED67-0E33-97AD-6CD38720564B}"/>
          </ac:picMkLst>
        </pc:picChg>
      </pc:sldChg>
      <pc:sldChg chg="addSp delSp modSp mod">
        <pc:chgData name="Nathan Clouse" userId="60190519-0423-46ec-ac65-f82d83ecfd9c" providerId="ADAL" clId="{494CF90F-AD64-475F-9F4C-A2A806F85B82}" dt="2025-05-08T21:54:16.516" v="471" actId="403"/>
        <pc:sldMkLst>
          <pc:docMk/>
          <pc:sldMk cId="3579593638" sldId="328"/>
        </pc:sldMkLst>
        <pc:spChg chg="mod">
          <ac:chgData name="Nathan Clouse" userId="60190519-0423-46ec-ac65-f82d83ecfd9c" providerId="ADAL" clId="{494CF90F-AD64-475F-9F4C-A2A806F85B82}" dt="2025-05-08T21:54:16.516" v="471" actId="403"/>
          <ac:spMkLst>
            <pc:docMk/>
            <pc:sldMk cId="3579593638" sldId="328"/>
            <ac:spMk id="3" creationId="{63CB229E-1C0E-1356-2485-4F6505BBDA40}"/>
          </ac:spMkLst>
        </pc:spChg>
        <pc:picChg chg="add mod">
          <ac:chgData name="Nathan Clouse" userId="60190519-0423-46ec-ac65-f82d83ecfd9c" providerId="ADAL" clId="{494CF90F-AD64-475F-9F4C-A2A806F85B82}" dt="2025-05-06T22:03:49.022" v="414"/>
          <ac:picMkLst>
            <pc:docMk/>
            <pc:sldMk cId="3579593638" sldId="328"/>
            <ac:picMk id="24582" creationId="{2B2D2649-CF8D-4FBA-FE3E-E58449DFAFEC}"/>
          </ac:picMkLst>
        </pc:picChg>
      </pc:sldChg>
      <pc:sldChg chg="modSp mod">
        <pc:chgData name="Nathan Clouse" userId="60190519-0423-46ec-ac65-f82d83ecfd9c" providerId="ADAL" clId="{494CF90F-AD64-475F-9F4C-A2A806F85B82}" dt="2025-05-08T21:54:37.751" v="472" actId="403"/>
        <pc:sldMkLst>
          <pc:docMk/>
          <pc:sldMk cId="2805699049" sldId="329"/>
        </pc:sldMkLst>
        <pc:spChg chg="mod">
          <ac:chgData name="Nathan Clouse" userId="60190519-0423-46ec-ac65-f82d83ecfd9c" providerId="ADAL" clId="{494CF90F-AD64-475F-9F4C-A2A806F85B82}" dt="2025-05-08T21:54:37.751" v="472" actId="403"/>
          <ac:spMkLst>
            <pc:docMk/>
            <pc:sldMk cId="2805699049" sldId="329"/>
            <ac:spMk id="3" creationId="{14D7EFD7-D047-AFF6-CEA1-7DD269446FD7}"/>
          </ac:spMkLst>
        </pc:spChg>
      </pc:sldChg>
      <pc:sldChg chg="addSp delSp modSp mod modAnim">
        <pc:chgData name="Nathan Clouse" userId="60190519-0423-46ec-ac65-f82d83ecfd9c" providerId="ADAL" clId="{494CF90F-AD64-475F-9F4C-A2A806F85B82}" dt="2025-05-06T22:23:04.226" v="450"/>
        <pc:sldMkLst>
          <pc:docMk/>
          <pc:sldMk cId="2184157299" sldId="332"/>
        </pc:sldMkLst>
        <pc:spChg chg="mod">
          <ac:chgData name="Nathan Clouse" userId="60190519-0423-46ec-ac65-f82d83ecfd9c" providerId="ADAL" clId="{494CF90F-AD64-475F-9F4C-A2A806F85B82}" dt="2025-05-06T22:12:51.620" v="434" actId="20577"/>
          <ac:spMkLst>
            <pc:docMk/>
            <pc:sldMk cId="2184157299" sldId="332"/>
            <ac:spMk id="2" creationId="{F53C74D8-C105-2A90-9C2A-8F782A0EE70A}"/>
          </ac:spMkLst>
        </pc:spChg>
        <pc:picChg chg="add mod">
          <ac:chgData name="Nathan Clouse" userId="60190519-0423-46ec-ac65-f82d83ecfd9c" providerId="ADAL" clId="{494CF90F-AD64-475F-9F4C-A2A806F85B82}" dt="2025-05-06T22:12:45.575" v="424" actId="167"/>
          <ac:picMkLst>
            <pc:docMk/>
            <pc:sldMk cId="2184157299" sldId="332"/>
            <ac:picMk id="25602" creationId="{F69DB0A3-0721-76F6-8E14-B5FC679EEC3E}"/>
          </ac:picMkLst>
        </pc:picChg>
      </pc:sldChg>
      <pc:sldChg chg="del">
        <pc:chgData name="Nathan Clouse" userId="60190519-0423-46ec-ac65-f82d83ecfd9c" providerId="ADAL" clId="{494CF90F-AD64-475F-9F4C-A2A806F85B82}" dt="2025-05-06T22:24:09.333" v="452" actId="47"/>
        <pc:sldMkLst>
          <pc:docMk/>
          <pc:sldMk cId="3582042457" sldId="333"/>
        </pc:sldMkLst>
      </pc:sldChg>
      <pc:sldChg chg="addSp delSp modSp add mod modTransition modClrScheme modAnim chgLayout">
        <pc:chgData name="Nathan Clouse" userId="60190519-0423-46ec-ac65-f82d83ecfd9c" providerId="ADAL" clId="{494CF90F-AD64-475F-9F4C-A2A806F85B82}" dt="2025-05-08T21:31:16.758" v="453"/>
        <pc:sldMkLst>
          <pc:docMk/>
          <pc:sldMk cId="1364771142" sldId="1464"/>
        </pc:sldMkLst>
        <pc:spChg chg="add mod">
          <ac:chgData name="Nathan Clouse" userId="60190519-0423-46ec-ac65-f82d83ecfd9c" providerId="ADAL" clId="{494CF90F-AD64-475F-9F4C-A2A806F85B82}" dt="2025-05-06T20:03:23.418" v="80" actId="1076"/>
          <ac:spMkLst>
            <pc:docMk/>
            <pc:sldMk cId="1364771142" sldId="1464"/>
            <ac:spMk id="2" creationId="{E65BCA4E-04E3-CC5A-871C-1B4FE03C0E7B}"/>
          </ac:spMkLst>
        </pc:spChg>
        <pc:spChg chg="add mod">
          <ac:chgData name="Nathan Clouse" userId="60190519-0423-46ec-ac65-f82d83ecfd9c" providerId="ADAL" clId="{494CF90F-AD64-475F-9F4C-A2A806F85B82}" dt="2025-05-06T20:03:29.643" v="82" actId="1076"/>
          <ac:spMkLst>
            <pc:docMk/>
            <pc:sldMk cId="1364771142" sldId="1464"/>
            <ac:spMk id="3" creationId="{70CE0CB1-7F13-2F49-D8A3-4E5F6182FE60}"/>
          </ac:spMkLst>
        </pc:spChg>
        <pc:picChg chg="mod ord">
          <ac:chgData name="Nathan Clouse" userId="60190519-0423-46ec-ac65-f82d83ecfd9c" providerId="ADAL" clId="{494CF90F-AD64-475F-9F4C-A2A806F85B82}" dt="2025-05-06T19:56:55.288" v="74" actId="14100"/>
          <ac:picMkLst>
            <pc:docMk/>
            <pc:sldMk cId="1364771142" sldId="1464"/>
            <ac:picMk id="9" creationId="{3FDA55B9-5D76-9F41-2CB8-FFFA08908331}"/>
          </ac:picMkLst>
        </pc:picChg>
      </pc:sldChg>
      <pc:sldChg chg="delSp modSp add mod modTransition modClrScheme chgLayout">
        <pc:chgData name="Nathan Clouse" userId="60190519-0423-46ec-ac65-f82d83ecfd9c" providerId="ADAL" clId="{494CF90F-AD64-475F-9F4C-A2A806F85B82}" dt="2025-05-08T21:37:53.790" v="454"/>
        <pc:sldMkLst>
          <pc:docMk/>
          <pc:sldMk cId="2981236045" sldId="1465"/>
        </pc:sldMkLst>
        <pc:spChg chg="mod ord">
          <ac:chgData name="Nathan Clouse" userId="60190519-0423-46ec-ac65-f82d83ecfd9c" providerId="ADAL" clId="{494CF90F-AD64-475F-9F4C-A2A806F85B82}" dt="2025-05-06T20:13:25.457" v="104" actId="27636"/>
          <ac:spMkLst>
            <pc:docMk/>
            <pc:sldMk cId="2981236045" sldId="1465"/>
            <ac:spMk id="2" creationId="{8C14F03D-996E-9EFB-14D2-89DDD58A080B}"/>
          </ac:spMkLst>
        </pc:spChg>
      </pc:sldChg>
      <pc:sldChg chg="delSp modSp add mod modTransition modClrScheme chgLayout">
        <pc:chgData name="Nathan Clouse" userId="60190519-0423-46ec-ac65-f82d83ecfd9c" providerId="ADAL" clId="{494CF90F-AD64-475F-9F4C-A2A806F85B82}" dt="2025-05-08T21:38:07.961" v="457"/>
        <pc:sldMkLst>
          <pc:docMk/>
          <pc:sldMk cId="1793449814" sldId="1466"/>
        </pc:sldMkLst>
        <pc:spChg chg="mod ord">
          <ac:chgData name="Nathan Clouse" userId="60190519-0423-46ec-ac65-f82d83ecfd9c" providerId="ADAL" clId="{494CF90F-AD64-475F-9F4C-A2A806F85B82}" dt="2025-05-06T20:13:32.480" v="108" actId="27636"/>
          <ac:spMkLst>
            <pc:docMk/>
            <pc:sldMk cId="1793449814" sldId="1466"/>
            <ac:spMk id="2" creationId="{073442E3-E0B2-BADA-677F-BC02E2E35985}"/>
          </ac:spMkLst>
        </pc:spChg>
      </pc:sldChg>
      <pc:sldChg chg="delSp modSp add mod modTransition modClrScheme chgLayout">
        <pc:chgData name="Nathan Clouse" userId="60190519-0423-46ec-ac65-f82d83ecfd9c" providerId="ADAL" clId="{494CF90F-AD64-475F-9F4C-A2A806F85B82}" dt="2025-05-08T21:38:01.351" v="456"/>
        <pc:sldMkLst>
          <pc:docMk/>
          <pc:sldMk cId="4021859632" sldId="1467"/>
        </pc:sldMkLst>
        <pc:spChg chg="mod ord">
          <ac:chgData name="Nathan Clouse" userId="60190519-0423-46ec-ac65-f82d83ecfd9c" providerId="ADAL" clId="{494CF90F-AD64-475F-9F4C-A2A806F85B82}" dt="2025-05-06T20:13:35.888" v="110" actId="27636"/>
          <ac:spMkLst>
            <pc:docMk/>
            <pc:sldMk cId="4021859632" sldId="1467"/>
            <ac:spMk id="2" creationId="{014BA01C-18AA-1BBB-88BE-F7C32F867EDC}"/>
          </ac:spMkLst>
        </pc:spChg>
      </pc:sldChg>
      <pc:sldChg chg="addSp delSp modSp new mod">
        <pc:chgData name="Nathan Clouse" userId="60190519-0423-46ec-ac65-f82d83ecfd9c" providerId="ADAL" clId="{494CF90F-AD64-475F-9F4C-A2A806F85B82}" dt="2025-05-08T21:44:35.900" v="458" actId="20577"/>
        <pc:sldMkLst>
          <pc:docMk/>
          <pc:sldMk cId="862436218" sldId="1468"/>
        </pc:sldMkLst>
        <pc:spChg chg="mod">
          <ac:chgData name="Nathan Clouse" userId="60190519-0423-46ec-ac65-f82d83ecfd9c" providerId="ADAL" clId="{494CF90F-AD64-475F-9F4C-A2A806F85B82}" dt="2025-05-08T21:44:35.900" v="458" actId="20577"/>
          <ac:spMkLst>
            <pc:docMk/>
            <pc:sldMk cId="862436218" sldId="1468"/>
            <ac:spMk id="3" creationId="{97310ABB-5B7D-89EF-A952-28E4E9C2ABD0}"/>
          </ac:spMkLst>
        </pc:spChg>
        <pc:picChg chg="add mod">
          <ac:chgData name="Nathan Clouse" userId="60190519-0423-46ec-ac65-f82d83ecfd9c" providerId="ADAL" clId="{494CF90F-AD64-475F-9F4C-A2A806F85B82}" dt="2025-05-06T20:55:27.153" v="186" actId="14100"/>
          <ac:picMkLst>
            <pc:docMk/>
            <pc:sldMk cId="862436218" sldId="1468"/>
            <ac:picMk id="5" creationId="{B155B552-3D97-C81A-BED5-720B164810FF}"/>
          </ac:picMkLst>
        </pc:picChg>
      </pc:sldChg>
      <pc:sldChg chg="addSp delSp modSp new mod">
        <pc:chgData name="Nathan Clouse" userId="60190519-0423-46ec-ac65-f82d83ecfd9c" providerId="ADAL" clId="{494CF90F-AD64-475F-9F4C-A2A806F85B82}" dt="2025-05-08T21:45:30.565" v="459" actId="20577"/>
        <pc:sldMkLst>
          <pc:docMk/>
          <pc:sldMk cId="3360883134" sldId="1469"/>
        </pc:sldMkLst>
        <pc:spChg chg="mod">
          <ac:chgData name="Nathan Clouse" userId="60190519-0423-46ec-ac65-f82d83ecfd9c" providerId="ADAL" clId="{494CF90F-AD64-475F-9F4C-A2A806F85B82}" dt="2025-05-08T21:45:30.565" v="459" actId="20577"/>
          <ac:spMkLst>
            <pc:docMk/>
            <pc:sldMk cId="3360883134" sldId="1469"/>
            <ac:spMk id="3" creationId="{2B9706A7-CCA3-7026-D52D-483B8EB42351}"/>
          </ac:spMkLst>
        </pc:spChg>
        <pc:picChg chg="add mod">
          <ac:chgData name="Nathan Clouse" userId="60190519-0423-46ec-ac65-f82d83ecfd9c" providerId="ADAL" clId="{494CF90F-AD64-475F-9F4C-A2A806F85B82}" dt="2025-05-06T20:59:09.753" v="226" actId="14100"/>
          <ac:picMkLst>
            <pc:docMk/>
            <pc:sldMk cId="3360883134" sldId="1469"/>
            <ac:picMk id="5" creationId="{A07FBAEF-5DF3-8086-09A6-1677517E1155}"/>
          </ac:picMkLst>
        </pc:picChg>
      </pc:sldChg>
      <pc:sldChg chg="modSp new mod">
        <pc:chgData name="Nathan Clouse" userId="60190519-0423-46ec-ac65-f82d83ecfd9c" providerId="ADAL" clId="{494CF90F-AD64-475F-9F4C-A2A806F85B82}" dt="2025-05-06T21:15:51.297" v="390" actId="403"/>
        <pc:sldMkLst>
          <pc:docMk/>
          <pc:sldMk cId="2264932144" sldId="1470"/>
        </pc:sldMkLst>
        <pc:spChg chg="mod">
          <ac:chgData name="Nathan Clouse" userId="60190519-0423-46ec-ac65-f82d83ecfd9c" providerId="ADAL" clId="{494CF90F-AD64-475F-9F4C-A2A806F85B82}" dt="2025-05-06T21:15:51.297" v="390" actId="403"/>
          <ac:spMkLst>
            <pc:docMk/>
            <pc:sldMk cId="2264932144" sldId="1470"/>
            <ac:spMk id="2" creationId="{3107BED4-E730-CD54-E622-F75535E90F00}"/>
          </ac:spMkLst>
        </pc:spChg>
        <pc:spChg chg="mod">
          <ac:chgData name="Nathan Clouse" userId="60190519-0423-46ec-ac65-f82d83ecfd9c" providerId="ADAL" clId="{494CF90F-AD64-475F-9F4C-A2A806F85B82}" dt="2025-05-06T21:02:29.715" v="250" actId="20577"/>
          <ac:spMkLst>
            <pc:docMk/>
            <pc:sldMk cId="2264932144" sldId="1470"/>
            <ac:spMk id="3" creationId="{DE1261F2-EAC5-C48C-40DE-20609A6B5D66}"/>
          </ac:spMkLst>
        </pc:spChg>
      </pc:sldChg>
      <pc:sldMasterChg chg="addSp modSldLayout">
        <pc:chgData name="Nathan Clouse" userId="60190519-0423-46ec-ac65-f82d83ecfd9c" providerId="ADAL" clId="{494CF90F-AD64-475F-9F4C-A2A806F85B82}" dt="2025-05-06T20:22:40.300" v="119"/>
        <pc:sldMasterMkLst>
          <pc:docMk/>
          <pc:sldMasterMk cId="1231782894" sldId="2147483648"/>
        </pc:sldMasterMkLst>
        <pc:sldLayoutChg chg="addSp">
          <pc:chgData name="Nathan Clouse" userId="60190519-0423-46ec-ac65-f82d83ecfd9c" providerId="ADAL" clId="{494CF90F-AD64-475F-9F4C-A2A806F85B82}" dt="2025-05-06T20:22:40.300" v="119"/>
          <pc:sldLayoutMkLst>
            <pc:docMk/>
            <pc:sldMasterMk cId="1231782894" sldId="2147483648"/>
            <pc:sldLayoutMk cId="3374586255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9020A-98C9-4C64-AFD9-020DE954A92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67CA3-A6E0-4BB6-A549-38818BC71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Credit: https://samuelardilacarreno.com/2022/09/17/monitoring-and-telemetry-for-dynamics-365-finance-and-operations/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67CA3-A6E0-4BB6-A549-38818BC71B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9DBA28-4A88-8FEC-5975-51748A7C2B34}"/>
              </a:ext>
            </a:extLst>
          </p:cNvPr>
          <p:cNvSpPr/>
          <p:nvPr userDrawn="1"/>
        </p:nvSpPr>
        <p:spPr>
          <a:xfrm>
            <a:off x="0" y="1"/>
            <a:ext cx="12192000" cy="3840480"/>
          </a:xfrm>
          <a:prstGeom prst="rect">
            <a:avLst/>
          </a:prstGeom>
          <a:gradFill flip="none" rotWithShape="1">
            <a:gsLst>
              <a:gs pos="0">
                <a:srgbClr val="9C3C9A"/>
              </a:gs>
              <a:gs pos="40000">
                <a:srgbClr val="ED3F7B"/>
              </a:gs>
              <a:gs pos="80000">
                <a:srgbClr val="F9ED4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6A399047-29B9-4A00-1B29-747FCE260D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8" r="1663"/>
          <a:stretch/>
        </p:blipFill>
        <p:spPr>
          <a:xfrm>
            <a:off x="-1" y="586839"/>
            <a:ext cx="12191999" cy="4238039"/>
          </a:xfrm>
          <a:prstGeom prst="rect">
            <a:avLst/>
          </a:prstGeom>
        </p:spPr>
      </p:pic>
      <p:pic>
        <p:nvPicPr>
          <p:cNvPr id="15" name="Picture 14" descr="A purple and yellow city skyline&#10;&#10;AI-generated content may be incorrect.">
            <a:extLst>
              <a:ext uri="{FF2B5EF4-FFF2-40B4-BE49-F238E27FC236}">
                <a16:creationId xmlns:a16="http://schemas.microsoft.com/office/drawing/2014/main" id="{261BE470-0F59-AC23-6494-86C4E2971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124" r="5642"/>
          <a:stretch/>
        </p:blipFill>
        <p:spPr>
          <a:xfrm flipH="1">
            <a:off x="0" y="777698"/>
            <a:ext cx="12192000" cy="4484011"/>
          </a:xfrm>
          <a:prstGeom prst="rect">
            <a:avLst/>
          </a:prstGeom>
        </p:spPr>
      </p:pic>
      <p:pic>
        <p:nvPicPr>
          <p:cNvPr id="19" name="Picture 18" descr="A city skyline at night&#10;&#10;AI-generated content may be incorrect.">
            <a:extLst>
              <a:ext uri="{FF2B5EF4-FFF2-40B4-BE49-F238E27FC236}">
                <a16:creationId xmlns:a16="http://schemas.microsoft.com/office/drawing/2014/main" id="{00653E19-581D-5710-3AA1-6B3CF3917E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2867" t="22029" r="2494" b="5361"/>
          <a:stretch/>
        </p:blipFill>
        <p:spPr>
          <a:xfrm>
            <a:off x="0" y="1596290"/>
            <a:ext cx="12191998" cy="5261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1DF37-A950-0B8C-2DB0-35007DB17288}"/>
              </a:ext>
            </a:extLst>
          </p:cNvPr>
          <p:cNvSpPr txBox="1"/>
          <p:nvPr userDrawn="1"/>
        </p:nvSpPr>
        <p:spPr>
          <a:xfrm>
            <a:off x="94521" y="6369700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0" u="sng" dirty="0" err="1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dynamicscon.com</a:t>
            </a:r>
            <a:endParaRPr lang="en-US" sz="1400" b="1" i="0" u="sng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18F232-04F8-4E2E-F9AF-7253BF82138A}"/>
              </a:ext>
            </a:extLst>
          </p:cNvPr>
          <p:cNvGrpSpPr/>
          <p:nvPr userDrawn="1"/>
        </p:nvGrpSpPr>
        <p:grpSpPr>
          <a:xfrm>
            <a:off x="1601913" y="958184"/>
            <a:ext cx="8988174" cy="5443417"/>
            <a:chOff x="1601913" y="958184"/>
            <a:chExt cx="8988174" cy="5443417"/>
          </a:xfrm>
        </p:grpSpPr>
        <p:pic>
          <p:nvPicPr>
            <p:cNvPr id="3" name="Picture 2" descr="A logo of a city&#10;&#10;AI-generated content may be incorrect.">
              <a:extLst>
                <a:ext uri="{FF2B5EF4-FFF2-40B4-BE49-F238E27FC236}">
                  <a16:creationId xmlns:a16="http://schemas.microsoft.com/office/drawing/2014/main" id="{4772473F-1BC2-B356-662E-EAFC4C164E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028007" y="3847837"/>
              <a:ext cx="4224746" cy="2553764"/>
            </a:xfrm>
            <a:prstGeom prst="rect">
              <a:avLst/>
            </a:prstGeom>
          </p:spPr>
        </p:pic>
        <p:pic>
          <p:nvPicPr>
            <p:cNvPr id="6" name="Picture 5" descr="A yellow text on a black background&#10;&#10;AI-generated content may be incorrect.">
              <a:extLst>
                <a:ext uri="{FF2B5EF4-FFF2-40B4-BE49-F238E27FC236}">
                  <a16:creationId xmlns:a16="http://schemas.microsoft.com/office/drawing/2014/main" id="{6DFF3C90-20D3-7E53-F389-45BBC1E09F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01913" y="958184"/>
              <a:ext cx="8988174" cy="464439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9F7B16-B410-A365-F137-A120E7389A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923279" y="616079"/>
            <a:ext cx="4433677" cy="342105"/>
          </a:xfrm>
          <a:prstGeom prst="rect">
            <a:avLst/>
          </a:prstGeom>
        </p:spPr>
      </p:pic>
      <p:pic>
        <p:nvPicPr>
          <p:cNvPr id="11" name="Picture 10" descr="A couple of superheroes sitting on a fountain&#10;&#10;AI-generated content may be incorrect.">
            <a:extLst>
              <a:ext uri="{FF2B5EF4-FFF2-40B4-BE49-F238E27FC236}">
                <a16:creationId xmlns:a16="http://schemas.microsoft.com/office/drawing/2014/main" id="{54F15541-A593-CDD9-2CC1-59DE0D0C70D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36293" y="3881406"/>
            <a:ext cx="2986058" cy="29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4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Text, and 2 Images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2E582-579C-EFF5-3EDC-EEA3CCCC2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8665-153F-0B31-B067-B0588C5936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4316" y="1347708"/>
            <a:ext cx="4301971" cy="4449802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1709AC-2F2B-8B78-0EED-55EC063F156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810926" y="1352141"/>
            <a:ext cx="2570148" cy="2176720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2E8B48-D665-6114-7498-7ACA53C41FB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10926" y="3633699"/>
            <a:ext cx="2570148" cy="212607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74744-3FE8-1ECB-F688-A8D96292CB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78697" y="1347708"/>
            <a:ext cx="4301971" cy="4449802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167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0">
            <a:extLst>
              <a:ext uri="{FF2B5EF4-FFF2-40B4-BE49-F238E27FC236}">
                <a16:creationId xmlns:a16="http://schemas.microsoft.com/office/drawing/2014/main" id="{34E64832-2A5E-1A03-F2D8-77A19644A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18C36EB-5529-72B2-87F7-9801C49E140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rgbClr val="42ABE3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566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D4767A-CB43-DDF1-3971-33914854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15" y="1357460"/>
            <a:ext cx="11381889" cy="440231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2706FC-B096-B52E-4615-7DC39DAD9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60922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A06A9C-FB58-4491-3974-B1E6EA36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BC5458-4486-FE70-DBF3-3F5730396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316" y="1349603"/>
            <a:ext cx="5625484" cy="442149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1EA29B-6DEB-BEA0-914D-B70BED13D1F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50721" y="1347708"/>
            <a:ext cx="5625484" cy="442149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752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36479-8D30-0366-98A8-B1F99459F4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F462C1-2CFF-D0A0-6B38-AB8AFBAE6F5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3963177"/>
            <a:ext cx="11381889" cy="1796600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9B68249-C779-95E6-8347-096090E8A8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51106" y="1347708"/>
            <a:ext cx="5628821" cy="2518929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B8F2154-FAB8-6148-B867-71F96F3773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06507" y="1347708"/>
            <a:ext cx="5628821" cy="2518929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5023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443E7-83B6-9D9D-95B0-95C13945E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3D06AF-E740-17F1-FABD-186A5F24F6C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1347708"/>
            <a:ext cx="11381889" cy="175915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A4AA9F0-8950-9B11-B323-EB868A65E59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37983" y="3183603"/>
            <a:ext cx="5628821" cy="259502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A9AD557-FD79-25E6-091F-823A037D903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3384" y="3183603"/>
            <a:ext cx="5628821" cy="259502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87313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C0A905-A4EE-CDDD-2A6B-C7475222E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5BCC-F1D1-C2EF-6928-13D7487A979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3963176"/>
            <a:ext cx="11381889" cy="18060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EDDDE5A-0B5C-DE40-DB11-7ECFC3CB0C0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2451" y="1358222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86D1CA3-81B6-D575-9ADA-66E89436E03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32426" y="1347708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E11FC8-53E7-5FFB-404E-CC2FB9E2EB1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12438" y="1356863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65505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8BFC4-4E31-2888-F812-62A2B962D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F95820-6C20-4F94-DDD8-E825B362F33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1347708"/>
            <a:ext cx="11381889" cy="175915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7187696-4112-ED8D-1C60-7ADC2672CE5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2451" y="3209036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33FA28F-BE9A-BE71-1D57-A205E28D420D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32426" y="3198522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75704D-EFE8-1909-BFE1-CAC28334142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12438" y="3207677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2265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Subtitle 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DF1874-DFE4-A1C9-9DBD-34D1F411A5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0F513F-4F4E-BFBF-DE4B-21F592BBC76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56199" y="1347708"/>
            <a:ext cx="6036643" cy="4421495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14CE42-4C50-3788-F472-3BF58358B15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94316" y="1347708"/>
            <a:ext cx="2570148" cy="2162873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7433F95-E050-2FC7-892D-F468C8DB83D4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4316" y="3578624"/>
            <a:ext cx="2570148" cy="2162873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0198F9-6632-99BA-A505-76ECD147072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9206057" y="1347708"/>
            <a:ext cx="2570148" cy="2162873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610093-46F8-9D87-110A-7D7D72C3523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06057" y="3578624"/>
            <a:ext cx="2570148" cy="2162873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88432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Subtitle_Du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42ABE3"/>
              </a:gs>
              <a:gs pos="11000">
                <a:srgbClr val="3B45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light&#10;&#10;AI-generated content may be incorrect.">
            <a:extLst>
              <a:ext uri="{FF2B5EF4-FFF2-40B4-BE49-F238E27FC236}">
                <a16:creationId xmlns:a16="http://schemas.microsoft.com/office/drawing/2014/main" id="{1DE38943-B87E-3DDD-2457-EC40482D9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 skyline with many blue lights&#10;&#10;AI-generated content may be incorrect.">
            <a:extLst>
              <a:ext uri="{FF2B5EF4-FFF2-40B4-BE49-F238E27FC236}">
                <a16:creationId xmlns:a16="http://schemas.microsoft.com/office/drawing/2014/main" id="{7CFF8511-1BE4-4053-355D-247789DFB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90744" y="5575025"/>
            <a:ext cx="3772981" cy="1266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7191C-B69B-B611-CAED-AE905CC1EAB1}"/>
              </a:ext>
            </a:extLst>
          </p:cNvPr>
          <p:cNvGrpSpPr/>
          <p:nvPr userDrawn="1"/>
        </p:nvGrpSpPr>
        <p:grpSpPr>
          <a:xfrm>
            <a:off x="-115456" y="5591999"/>
            <a:ext cx="12638560" cy="1274489"/>
            <a:chOff x="-115456" y="5591999"/>
            <a:chExt cx="12638560" cy="1274489"/>
          </a:xfrm>
        </p:grpSpPr>
        <p:pic>
          <p:nvPicPr>
            <p:cNvPr id="5" name="Picture 4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41598363-048E-6177-6064-D2391D6479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15456" y="5600488"/>
              <a:ext cx="3772981" cy="1266000"/>
            </a:xfrm>
            <a:prstGeom prst="rect">
              <a:avLst/>
            </a:prstGeom>
          </p:spPr>
        </p:pic>
        <p:pic>
          <p:nvPicPr>
            <p:cNvPr id="6" name="Picture 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325C84B0-6C3E-F97E-C662-C5BF15100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83413" y="5599843"/>
              <a:ext cx="3772981" cy="1266000"/>
            </a:xfrm>
            <a:prstGeom prst="rect">
              <a:avLst/>
            </a:prstGeom>
          </p:spPr>
        </p:pic>
        <p:pic>
          <p:nvPicPr>
            <p:cNvPr id="7" name="Picture 6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BCF05869-0122-7A34-9782-8B8007770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91875" y="5591999"/>
              <a:ext cx="3772981" cy="1266000"/>
            </a:xfrm>
            <a:prstGeom prst="rect">
              <a:avLst/>
            </a:prstGeom>
          </p:spPr>
        </p:pic>
        <p:pic>
          <p:nvPicPr>
            <p:cNvPr id="11" name="Picture 10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CC619E1F-348F-EFCF-F2BB-AA9BF708E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590743" y="5592000"/>
              <a:ext cx="3772981" cy="1266000"/>
            </a:xfrm>
            <a:prstGeom prst="rect">
              <a:avLst/>
            </a:prstGeom>
          </p:spPr>
        </p:pic>
        <p:pic>
          <p:nvPicPr>
            <p:cNvPr id="16" name="Picture 15" descr="A city skyline with many blue lights&#10;&#10;AI-generated content may be incorrect.">
              <a:extLst>
                <a:ext uri="{FF2B5EF4-FFF2-40B4-BE49-F238E27FC236}">
                  <a16:creationId xmlns:a16="http://schemas.microsoft.com/office/drawing/2014/main" id="{25BEE0D5-2340-075E-6109-A3C3C1D8CC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750123" y="5600488"/>
              <a:ext cx="377298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2943D-7B16-B6C5-5304-D5B0ED879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3B459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854EEB-977D-57C9-827F-0F27D4A454D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4316" y="1347708"/>
            <a:ext cx="4301971" cy="4449802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482B45-889F-5142-BC0F-D45E525DF049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810926" y="1352141"/>
            <a:ext cx="2570148" cy="2176720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CDB073-0680-7F55-1F46-B744F046286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10926" y="3633699"/>
            <a:ext cx="2570148" cy="212607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25C6F3-1234-EE7F-022F-A09807F53B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78697" y="1347708"/>
            <a:ext cx="4301971" cy="4449802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614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0">
            <a:extLst>
              <a:ext uri="{FF2B5EF4-FFF2-40B4-BE49-F238E27FC236}">
                <a16:creationId xmlns:a16="http://schemas.microsoft.com/office/drawing/2014/main" id="{34E64832-2A5E-1A03-F2D8-77A19644A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18C36EB-5529-72B2-87F7-9801C49E140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rgbClr val="ED3F7B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4586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F4F6-A377-102F-21E4-65F71066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5FDF-F36E-1E86-88D7-F805B5A83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B2589-A922-4544-404A-A5703F7B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BCE2-1626-CD37-772A-B152E261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23B5B-D966-84C6-A3D9-951249CB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88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3C7F-EE87-485B-467F-06692F72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542E-DC40-CFC3-16BA-CADE736DC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B1641-5E9A-ADFA-3070-E42BCA5B8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E8E95-6A05-5B6C-FFD0-0083B214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8B8AE-4F5D-C434-057E-AAB644D0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FE0E1-414E-FFE8-C837-4DEE2CC0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9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FE54-3880-AA4C-F032-2D3D21FB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58F92-0635-A403-EA30-92607F5B7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930E7-EAFB-9465-9872-D7CF1AA56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67C39-2BDC-C99B-F4D7-7DFC3791F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F93E6-2F44-E7A1-99A4-D82A692E7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C3099-B0E4-3DC2-6B63-B9D964FC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86309-1628-B814-C2FD-76AF47DF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6F44B4-C8B5-51DB-5307-0E7AE738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58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7A67-8478-A358-5499-248DAD0D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39709-B1B9-B59F-1F65-AEA8F5E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6886E-3AEB-8E0B-421B-8F188855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EE027-F325-70E1-CE56-8D8EC1C9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93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4D02B-FAC9-3918-9CB5-CE8CE9CC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B6D17-0A99-46F0-7353-6CAB6A94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6C87-2EE8-E13D-5C78-88F5BD5A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90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B0B-A774-A488-FFE5-7C3FAB9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47E3-FCF2-B714-176D-EBE23725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505F0-740D-1966-EE8D-87BDD3932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F6CEA-0F88-E037-7A45-5FAB3008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7324D-739C-A329-31D7-0754104E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1A541-BD2E-AA13-06CB-49D937B5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37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8B69-B14E-E370-0B98-73FDEA1D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4CDCD-2995-3354-FC2F-6FB3A96D2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08B48-1FF4-DDEB-CE3B-17A5B4055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C1679-7946-EB79-6C8B-47AB5F6C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7FBDF-C98E-8C97-BA0B-14CD6583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0114F-7C56-A33F-2D7F-663B25BC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31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4A0BE-E6E1-DDB5-576A-6E1389D0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544BC-A011-19F6-5A94-37C13412D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A6D42-E720-F2C2-0E6B-63D13F4E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91BEC-D288-76D0-6302-126DD605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67C70-3296-899F-EFA8-14673350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4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536A0-8893-DFB5-F3D9-BF93C292E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AB9BA-8C69-613C-DBE2-2A3A33495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81C4-FC08-6253-721C-40663047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6646-D7D1-5D3E-EFFE-D858528F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41F9-6864-9CFD-8B75-C903A382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6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67A401-534F-83F4-D0F0-DF35AB8A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15" y="1357460"/>
            <a:ext cx="11381889" cy="440231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740080-3552-E965-5C4B-6B5AF93B8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601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7D6ECEB-EEAA-5121-61A6-4A2F06880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C302F-939E-5E71-CBFC-43FD0274D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316" y="1349603"/>
            <a:ext cx="5625484" cy="442149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E95EFA-C277-0DB3-1F35-091DEE00B28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50721" y="1347708"/>
            <a:ext cx="5625484" cy="442149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35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s, and Text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BDAF7-7D88-44D0-BC27-CB75499A2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44C0-65DE-877D-FE31-0C379C882ED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3963177"/>
            <a:ext cx="11381889" cy="1796600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B1E3C-48F2-9EDD-568B-3257F7F03F2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51106" y="1347708"/>
            <a:ext cx="5628821" cy="2518929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AE59C2F-82FD-FF57-D52C-2AEC5B9B7A4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06507" y="1347708"/>
            <a:ext cx="5628821" cy="2518929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3218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Images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37107-7096-0614-CEF7-0D912343D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992B-24BA-732D-725C-7E0BED47CBE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1347708"/>
            <a:ext cx="11381889" cy="175915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12EFE-81F5-14F1-1C1D-2681575C21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37983" y="3183603"/>
            <a:ext cx="5628821" cy="259502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6A787EF-7FEA-D30D-A9B7-EEED79B978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3384" y="3183603"/>
            <a:ext cx="5628821" cy="2595028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6657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, and Text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8F9B1B-D84E-1657-0E32-A18DC98AC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BFDD-F131-538C-82BF-60AA8B957B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3963176"/>
            <a:ext cx="11381889" cy="18060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7C7B0-5AB2-66CE-356D-80AB0118272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2451" y="1358222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DC631C-88B6-4BA4-B1AA-125C4ADE11AF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32426" y="1347708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0019110-3022-F1D1-B092-9611490C83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12438" y="1356863"/>
            <a:ext cx="3739363" cy="2518929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3509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3 Images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9AB42-CA9D-5E2C-ED3F-55D46A6AB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98D8-6201-A512-3F12-7ED26425DC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4316" y="1347708"/>
            <a:ext cx="11381889" cy="1759156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32DE5C-A3E2-9779-9A27-45FFC0E8B66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2451" y="3209036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622280-39E4-F04A-3004-6BEB8C8CF1A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32426" y="3198522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4305A9A-0B32-C7E3-CE1A-0604730CC5A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12438" y="3207677"/>
            <a:ext cx="3739363" cy="2561527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1704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4 Images Sun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49F99D-6480-91B0-099C-0C87A608C289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B4598"/>
              </a:gs>
              <a:gs pos="50000">
                <a:srgbClr val="9C3C9A"/>
              </a:gs>
              <a:gs pos="0">
                <a:srgbClr val="ED3F7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8D9E-103B-EBBB-911B-4955F18A0C0C}"/>
              </a:ext>
            </a:extLst>
          </p:cNvPr>
          <p:cNvSpPr/>
          <p:nvPr userDrawn="1"/>
        </p:nvSpPr>
        <p:spPr>
          <a:xfrm>
            <a:off x="302581" y="266854"/>
            <a:ext cx="11586839" cy="659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right light in the dark&#10;&#10;AI-generated content may be incorrect.">
            <a:extLst>
              <a:ext uri="{FF2B5EF4-FFF2-40B4-BE49-F238E27FC236}">
                <a16:creationId xmlns:a16="http://schemas.microsoft.com/office/drawing/2014/main" id="{3E5594DF-9208-4697-904A-8DA68C1D61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04020">
            <a:off x="10674513" y="4210539"/>
            <a:ext cx="2613910" cy="422004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820849-0AD2-0DF9-7E1F-A655D04AF34D}"/>
              </a:ext>
            </a:extLst>
          </p:cNvPr>
          <p:cNvGrpSpPr/>
          <p:nvPr userDrawn="1"/>
        </p:nvGrpSpPr>
        <p:grpSpPr>
          <a:xfrm>
            <a:off x="-115456" y="5592000"/>
            <a:ext cx="12646026" cy="1266001"/>
            <a:chOff x="-200297" y="5592000"/>
            <a:chExt cx="12646026" cy="12660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11F777-5810-21AF-2DDB-4648DC2CE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0297" y="5592001"/>
              <a:ext cx="3787911" cy="126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BEF0-ED0C-734C-C602-AA75B98BC6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1803781" y="5592001"/>
              <a:ext cx="3787911" cy="126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74458A-5F50-8439-5525-3C9FD45534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10505" y="5592001"/>
              <a:ext cx="3787911" cy="126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62E7BA-D1B1-A40D-DF99-06F394A68E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6600308" y="5592000"/>
              <a:ext cx="3787911" cy="12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A03C73-9CBF-581A-3DEB-C762B020C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657818" y="5592000"/>
              <a:ext cx="3787911" cy="1266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3B843-36FD-CE4C-0AEA-163E7C9F3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02" y="5589492"/>
            <a:ext cx="1101947" cy="117934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958D4-94C7-5B2D-F38C-6DE49E0113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316" y="367259"/>
            <a:ext cx="11381889" cy="880044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F2D8-7EFE-508F-4E6A-CD43C6C4D06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56199" y="1347708"/>
            <a:ext cx="6036643" cy="4421495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3F1AFD-3513-7DE6-31AF-11380D97A5C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94316" y="1347708"/>
            <a:ext cx="2570148" cy="2162873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E99042-B944-D3E3-48CE-0BA44DD378ED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394316" y="3578624"/>
            <a:ext cx="2570148" cy="2162873"/>
          </a:xfrm>
        </p:spPr>
        <p:txBody>
          <a:bodyPr/>
          <a:lstStyle>
            <a:lvl1pPr>
              <a:defRPr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36DF96-D18C-05A4-89C3-BD28375FB94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9206057" y="1347708"/>
            <a:ext cx="2570148" cy="2162873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5803C7-0B27-D664-4217-93EA1029717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206057" y="3578624"/>
            <a:ext cx="2570148" cy="2162873"/>
          </a:xfrm>
        </p:spPr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673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C5B7E9-8EA7-88AC-CDDC-5E81BBB8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C6FC-51FE-80FC-BA42-121E4A268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8646-EEDB-4412-5DEC-0955445A6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F657A-ACF9-4E40-A2DA-3323CFDC064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4D493-2110-A893-929D-F273EB9DB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08D4F-B5C1-966A-1FDE-A22812AF2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DF7C2-04DF-C149-BAB4-89733FA27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8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93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4B47-2B74-1229-AAA1-79349B692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58040-4CD6-CD1F-EB72-B718E1D2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&lt;= </a:t>
            </a:r>
            <a:r>
              <a:rPr lang="en-US" dirty="0" err="1"/>
              <a:t>this.parmRecordCount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SalesPool.SalesPoolId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SalesPool.Name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SalesPool.insert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DDBD8-57BF-451C-473E-7F094415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Bad Pattern - Insert</a:t>
            </a:r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2B57131B-82D1-333C-2EAB-21C4E8973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8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187698-8F85-D383-4FE8-0429E17D3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&lt;= </a:t>
            </a:r>
            <a:r>
              <a:rPr lang="en-US" dirty="0" err="1"/>
              <a:t>this.parmRecordCount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SalesPool.SalesPoolId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SalesPool.Name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SalesPool.insert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8FA22-037C-F258-AF0E-6D276BA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Good Pattern - Insert</a:t>
            </a:r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13CB5ACB-EFA5-AFF2-366B-BE83A00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28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B4BD-F445-B0E9-C130-C5FF0F17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32EE87-9FD1-B8C1-01FF-1385FCD2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RecordInsertList</a:t>
            </a:r>
            <a:r>
              <a:rPr lang="en-US" dirty="0"/>
              <a:t> </a:t>
            </a:r>
            <a:r>
              <a:rPr lang="en-US" dirty="0" err="1"/>
              <a:t>SalesPoolList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SalesPoolList</a:t>
            </a:r>
            <a:r>
              <a:rPr lang="en-US" dirty="0"/>
              <a:t> = new </a:t>
            </a:r>
            <a:r>
              <a:rPr lang="en-US" dirty="0" err="1"/>
              <a:t>RecordInsertList</a:t>
            </a:r>
            <a:r>
              <a:rPr lang="en-US" dirty="0"/>
              <a:t>(</a:t>
            </a:r>
            <a:r>
              <a:rPr lang="en-US" dirty="0" err="1"/>
              <a:t>tableNum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SalesPool</a:t>
            </a:r>
            <a:r>
              <a:rPr lang="en-US" dirty="0"/>
              <a:t> </a:t>
            </a:r>
            <a:r>
              <a:rPr lang="en-US" dirty="0" err="1"/>
              <a:t>SalesPool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&lt;= </a:t>
            </a:r>
            <a:r>
              <a:rPr lang="en-US" dirty="0" err="1"/>
              <a:t>this.parmRecordCount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SalesPool.SalesPoolId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SalesPool.Name</a:t>
            </a:r>
            <a:r>
              <a:rPr lang="en-US" dirty="0"/>
              <a:t> = int2Str(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SalesPoolList.add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SalesPoolList.insertDatabase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33D1B-0D1C-6148-42D4-D9A1F15D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Better Pattern - Insert</a:t>
            </a:r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52A8A58E-A26D-A311-E69D-0AE31E03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3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1C41-54DA-ED44-C604-4313BB56A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2FE5C5-75EF-6754-AF77-EEADF023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SalesPool</a:t>
            </a:r>
            <a:r>
              <a:rPr lang="en-US" dirty="0"/>
              <a:t> </a:t>
            </a:r>
            <a:r>
              <a:rPr lang="en-US" dirty="0" err="1"/>
              <a:t>SalesPool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insertObject</a:t>
            </a:r>
            <a:r>
              <a:rPr lang="en-US" dirty="0"/>
              <a:t> = new </a:t>
            </a:r>
            <a:r>
              <a:rPr lang="en-US" dirty="0" err="1"/>
              <a:t>SysDaInsertObject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insertObject.fields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, </a:t>
            </a:r>
            <a:r>
              <a:rPr lang="en-US" dirty="0" err="1"/>
              <a:t>SalesPoolId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, Name));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tmpSalesPool</a:t>
            </a:r>
            <a:r>
              <a:rPr lang="en-US" dirty="0"/>
              <a:t> source;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qe</a:t>
            </a:r>
            <a:r>
              <a:rPr lang="en-US" dirty="0"/>
              <a:t> = new </a:t>
            </a:r>
            <a:r>
              <a:rPr lang="en-US" dirty="0" err="1"/>
              <a:t>SysDaQueryObject</a:t>
            </a:r>
            <a:r>
              <a:rPr lang="en-US" dirty="0"/>
              <a:t>(source);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 s1 = </a:t>
            </a:r>
            <a:r>
              <a:rPr lang="en-US" dirty="0" err="1"/>
              <a:t>qe.projection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tmpSalesPool</a:t>
            </a:r>
            <a:r>
              <a:rPr lang="en-US" dirty="0"/>
              <a:t>, </a:t>
            </a:r>
            <a:r>
              <a:rPr lang="en-US" dirty="0" err="1"/>
              <a:t>SalesPoolId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tmpSalesPool</a:t>
            </a:r>
            <a:r>
              <a:rPr lang="en-US" dirty="0"/>
              <a:t>, Name));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insertObject.query</a:t>
            </a:r>
            <a:r>
              <a:rPr lang="en-US" dirty="0"/>
              <a:t>(</a:t>
            </a:r>
            <a:r>
              <a:rPr lang="en-US" dirty="0" err="1"/>
              <a:t>qe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insertStmt</a:t>
            </a:r>
            <a:r>
              <a:rPr lang="en-US" dirty="0"/>
              <a:t> = new </a:t>
            </a:r>
            <a:r>
              <a:rPr lang="en-US" dirty="0" err="1"/>
              <a:t>SysDaInsertStatement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insertStmt.executeQuery</a:t>
            </a:r>
            <a:r>
              <a:rPr lang="en-US" dirty="0"/>
              <a:t>(</a:t>
            </a:r>
            <a:r>
              <a:rPr lang="en-US" dirty="0" err="1"/>
              <a:t>insertObject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E9D6E-CB7A-878B-6002-29E04A67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Best Pattern - Insert</a:t>
            </a:r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AB9C1BEF-1DC8-ADF5-762C-7DEEE4E1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85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120C-FAC9-3525-E488-94D13F57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4F03D-996E-9EFB-14D2-89DDD58A08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57313"/>
            <a:ext cx="11382375" cy="4402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SalesPool</a:t>
            </a:r>
            <a:r>
              <a:rPr lang="en-US" dirty="0"/>
              <a:t> </a:t>
            </a:r>
            <a:r>
              <a:rPr lang="en-US" dirty="0" err="1"/>
              <a:t>SalesPool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insertObject</a:t>
            </a:r>
            <a:r>
              <a:rPr lang="en-US" dirty="0"/>
              <a:t> = new </a:t>
            </a:r>
            <a:r>
              <a:rPr lang="en-US" dirty="0" err="1"/>
              <a:t>SysDaInsertObject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insertObject.fields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, </a:t>
            </a:r>
            <a:r>
              <a:rPr lang="en-US" dirty="0" err="1"/>
              <a:t>SalesPoolId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SalesPool</a:t>
            </a:r>
            <a:r>
              <a:rPr lang="en-US" dirty="0"/>
              <a:t>, Name));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3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308D0-4E94-B0D2-095F-9805EADA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442E3-E0B2-BADA-677F-BC02E2E359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57313"/>
            <a:ext cx="11382375" cy="4402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tmpSalesPool</a:t>
            </a:r>
            <a:r>
              <a:rPr lang="en-US" dirty="0"/>
              <a:t> source;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qe</a:t>
            </a:r>
            <a:r>
              <a:rPr lang="en-US" dirty="0"/>
              <a:t> = new </a:t>
            </a:r>
            <a:r>
              <a:rPr lang="en-US" dirty="0" err="1"/>
              <a:t>SysDaQueryObject</a:t>
            </a:r>
            <a:r>
              <a:rPr lang="en-US" dirty="0"/>
              <a:t>(source);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 s1 = </a:t>
            </a:r>
            <a:r>
              <a:rPr lang="en-US" dirty="0" err="1"/>
              <a:t>qe.projection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tmpSalesPool</a:t>
            </a:r>
            <a:r>
              <a:rPr lang="en-US" dirty="0"/>
              <a:t>, </a:t>
            </a:r>
            <a:r>
              <a:rPr lang="en-US" dirty="0" err="1"/>
              <a:t>SalesPoolId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tmpSalesPool</a:t>
            </a:r>
            <a:r>
              <a:rPr lang="en-US" dirty="0"/>
              <a:t>, Name));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981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7E64-E06F-C1E9-5289-4AF87E02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BA01C-18AA-1BBB-88BE-F7C32F867E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57313"/>
            <a:ext cx="11382375" cy="44021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insertObject.query</a:t>
            </a:r>
            <a:r>
              <a:rPr lang="en-US" dirty="0"/>
              <a:t>(</a:t>
            </a:r>
            <a:r>
              <a:rPr lang="en-US" dirty="0" err="1"/>
              <a:t>qe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insertStmt</a:t>
            </a:r>
            <a:r>
              <a:rPr lang="en-US" dirty="0"/>
              <a:t> = new </a:t>
            </a:r>
            <a:r>
              <a:rPr lang="en-US" dirty="0" err="1"/>
              <a:t>SysDaInsertStatement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insertStmt.executeQuery</a:t>
            </a:r>
            <a:r>
              <a:rPr lang="en-US" dirty="0"/>
              <a:t>(</a:t>
            </a:r>
            <a:r>
              <a:rPr lang="en-US" dirty="0" err="1"/>
              <a:t>insertObject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596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63BB-B0B4-2A4A-96D9-27E1B6E39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C90A0BC4-F307-045B-6764-7C59FFFDA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520"/>
            <a:ext cx="12192000" cy="4868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B72B83-A313-2B36-0F7F-613CF6FDAF3D}"/>
              </a:ext>
            </a:extLst>
          </p:cNvPr>
          <p:cNvSpPr/>
          <p:nvPr/>
        </p:nvSpPr>
        <p:spPr>
          <a:xfrm>
            <a:off x="8225389" y="3303726"/>
            <a:ext cx="2252111" cy="2758936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8DE9C-B794-35AB-0A99-82B5BA7641D6}"/>
              </a:ext>
            </a:extLst>
          </p:cNvPr>
          <p:cNvSpPr/>
          <p:nvPr/>
        </p:nvSpPr>
        <p:spPr>
          <a:xfrm>
            <a:off x="1253179" y="2992714"/>
            <a:ext cx="2185346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A415F5-487C-3619-9B24-82A2527CCF1A}"/>
              </a:ext>
            </a:extLst>
          </p:cNvPr>
          <p:cNvSpPr/>
          <p:nvPr/>
        </p:nvSpPr>
        <p:spPr>
          <a:xfrm>
            <a:off x="4277277" y="2119312"/>
            <a:ext cx="1913973" cy="394335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0E506-8EC4-9DE6-7E04-70CEFEC8BF55}"/>
              </a:ext>
            </a:extLst>
          </p:cNvPr>
          <p:cNvSpPr/>
          <p:nvPr/>
        </p:nvSpPr>
        <p:spPr>
          <a:xfrm>
            <a:off x="10478178" y="1462087"/>
            <a:ext cx="827998" cy="4600575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Best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296748-2BB7-4494-5B2F-35B6AA238827}"/>
              </a:ext>
            </a:extLst>
          </p:cNvPr>
          <p:cNvSpPr/>
          <p:nvPr/>
        </p:nvSpPr>
        <p:spPr>
          <a:xfrm>
            <a:off x="367355" y="690562"/>
            <a:ext cx="885824" cy="1571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Select Into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699B6A6-D33A-06F0-5666-D1AC0EFFFED9}"/>
              </a:ext>
            </a:extLst>
          </p:cNvPr>
          <p:cNvSpPr/>
          <p:nvPr/>
        </p:nvSpPr>
        <p:spPr>
          <a:xfrm>
            <a:off x="3391453" y="666295"/>
            <a:ext cx="885824" cy="1571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Select Into</a:t>
            </a:r>
          </a:p>
        </p:txBody>
      </p:sp>
    </p:spTree>
    <p:extLst>
      <p:ext uri="{BB962C8B-B14F-4D97-AF65-F5344CB8AC3E}">
        <p14:creationId xmlns:p14="http://schemas.microsoft.com/office/powerpoint/2010/main" val="23379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A998C165-90DE-28A1-5D1A-6477EA106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908"/>
            <a:ext cx="12192000" cy="48681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90E4BC-0413-2DD2-DC89-C27AE60C402A}"/>
              </a:ext>
            </a:extLst>
          </p:cNvPr>
          <p:cNvSpPr/>
          <p:nvPr/>
        </p:nvSpPr>
        <p:spPr>
          <a:xfrm>
            <a:off x="6045201" y="2317750"/>
            <a:ext cx="5753100" cy="341630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42CA6-30B8-58D0-B5DC-5CD7420C090A}"/>
              </a:ext>
            </a:extLst>
          </p:cNvPr>
          <p:cNvSpPr/>
          <p:nvPr/>
        </p:nvSpPr>
        <p:spPr>
          <a:xfrm>
            <a:off x="393699" y="1492250"/>
            <a:ext cx="5651502" cy="4164434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55205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F24C-3039-9C29-D2E4-DE0D06E8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– Bad Pattern - Update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F214-2EDE-5EBD-740C-5196032D2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select </a:t>
            </a:r>
            <a:r>
              <a:rPr lang="en-US" dirty="0" err="1"/>
              <a:t>forupdate</a:t>
            </a:r>
            <a:r>
              <a:rPr lang="en-US" dirty="0"/>
              <a:t> * from </a:t>
            </a:r>
            <a:r>
              <a:rPr lang="en-US" dirty="0" err="1"/>
              <a:t>SalesPool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SalesPool.Name</a:t>
            </a:r>
            <a:r>
              <a:rPr lang="en-US" dirty="0"/>
              <a:t> = int2Str(new Random().</a:t>
            </a:r>
            <a:r>
              <a:rPr lang="en-US" dirty="0" err="1"/>
              <a:t>nextInt</a:t>
            </a:r>
            <a:r>
              <a:rPr lang="en-US" dirty="0"/>
              <a:t>());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SalesPool.Update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8C39AE6F-8365-351D-EF31-B0227BC4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7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E1922-02B1-5A2D-D14D-06E9A76FC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endParaRPr lang="en-US" sz="25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  <a:p>
            <a:pPr>
              <a:spcBef>
                <a:spcPct val="0"/>
              </a:spcBef>
            </a:pPr>
            <a:endParaRPr lang="en-US" sz="72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4E6AEE-2211-044D-84DF-54508008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Call of Cthulhu: Summoning X++ Performance and Tuning Mastery</a:t>
            </a:r>
          </a:p>
        </p:txBody>
      </p:sp>
    </p:spTree>
    <p:extLst>
      <p:ext uri="{BB962C8B-B14F-4D97-AF65-F5344CB8AC3E}">
        <p14:creationId xmlns:p14="http://schemas.microsoft.com/office/powerpoint/2010/main" val="82933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58996-B658-F1F5-2F9D-0A75CDD3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1005-378F-70AF-15F2-21DFD06E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Good Pattern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54BFA-D1B5-6035-E671-D17BEF195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while select </a:t>
            </a:r>
            <a:r>
              <a:rPr lang="en-US" dirty="0" err="1"/>
              <a:t>forupdate</a:t>
            </a:r>
            <a:r>
              <a:rPr lang="en-US" dirty="0"/>
              <a:t> * from </a:t>
            </a:r>
            <a:r>
              <a:rPr lang="en-US" dirty="0" err="1"/>
              <a:t>SalesPool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SalesPool.Name</a:t>
            </a:r>
            <a:r>
              <a:rPr lang="en-US" dirty="0"/>
              <a:t> = int2Str(new Random().</a:t>
            </a:r>
            <a:r>
              <a:rPr lang="en-US" dirty="0" err="1"/>
              <a:t>nextInt</a:t>
            </a:r>
            <a:r>
              <a:rPr lang="en-US" dirty="0"/>
              <a:t>());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SalesPool.Update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F57A088D-88F3-90DD-530D-F55445B8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3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55DC-FA37-8F05-269C-5B5F11DFC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4BBB-301D-4B41-FC9B-9D0E2D74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Better Pattern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5DE9-835A-196C-0E22-5310303B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update_recordset</a:t>
            </a:r>
            <a:r>
              <a:rPr lang="en-US" dirty="0"/>
              <a:t> </a:t>
            </a:r>
            <a:r>
              <a:rPr lang="en-US" dirty="0" err="1"/>
              <a:t>CustTable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setting </a:t>
            </a:r>
            <a:r>
              <a:rPr lang="en-US" dirty="0" err="1"/>
              <a:t>CreditMax</a:t>
            </a:r>
            <a:r>
              <a:rPr lang="en-US" dirty="0"/>
              <a:t> = new Random().</a:t>
            </a:r>
            <a:r>
              <a:rPr lang="en-US" dirty="0" err="1"/>
              <a:t>nextInt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where </a:t>
            </a:r>
            <a:r>
              <a:rPr lang="en-US" dirty="0" err="1"/>
              <a:t>CustTable.CreditMax</a:t>
            </a:r>
            <a:r>
              <a:rPr lang="en-US" dirty="0"/>
              <a:t> == </a:t>
            </a:r>
            <a:r>
              <a:rPr lang="en-US" dirty="0" err="1"/>
              <a:t>someValue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98291331-FCC3-5A24-4F5C-D3FC8077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7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75AAA-161B-2C9D-D885-7406CA1E1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F1EC-B608-8AB4-26B1-3DDD02B1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– Best Pattern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B7B9-3A3F-12A1-019A-712A899D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updateObject</a:t>
            </a:r>
            <a:r>
              <a:rPr lang="en-US" dirty="0"/>
              <a:t> = new </a:t>
            </a:r>
            <a:r>
              <a:rPr lang="en-US" dirty="0" err="1"/>
              <a:t>SysDaUpdateObject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updateObject.settingClause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.add(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, </a:t>
            </a:r>
            <a:r>
              <a:rPr lang="en-US" dirty="0" err="1"/>
              <a:t>CreditMax</a:t>
            </a:r>
            <a:r>
              <a:rPr lang="en-US" dirty="0"/>
              <a:t>), new </a:t>
            </a:r>
            <a:r>
              <a:rPr lang="en-US" dirty="0" err="1"/>
              <a:t>SysDaValueExpression</a:t>
            </a:r>
            <a:r>
              <a:rPr lang="en-US" dirty="0"/>
              <a:t>(new Random().</a:t>
            </a:r>
            <a:r>
              <a:rPr lang="en-US" dirty="0" err="1"/>
              <a:t>nextInt</a:t>
            </a:r>
            <a:r>
              <a:rPr lang="en-US" dirty="0"/>
              <a:t>()));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updateObject.whereClause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new </a:t>
            </a:r>
            <a:r>
              <a:rPr lang="en-US" dirty="0" err="1"/>
              <a:t>SysDaEqualsExpression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new </a:t>
            </a:r>
            <a:r>
              <a:rPr lang="en-US" dirty="0" err="1"/>
              <a:t>SysDaFieldExpression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, </a:t>
            </a:r>
            <a:r>
              <a:rPr lang="en-US" dirty="0" err="1"/>
              <a:t>fieldStr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, </a:t>
            </a:r>
            <a:r>
              <a:rPr lang="en-US" dirty="0" err="1"/>
              <a:t>CreditMax</a:t>
            </a:r>
            <a:r>
              <a:rPr lang="en-US" dirty="0"/>
              <a:t>)), </a:t>
            </a:r>
          </a:p>
          <a:p>
            <a:pPr marL="0" indent="0">
              <a:buNone/>
            </a:pPr>
            <a:r>
              <a:rPr lang="en-US" dirty="0"/>
              <a:t>        new </a:t>
            </a:r>
            <a:r>
              <a:rPr lang="en-US" dirty="0" err="1"/>
              <a:t>SysDaValueExpression</a:t>
            </a:r>
            <a:r>
              <a:rPr lang="en-US" dirty="0"/>
              <a:t>(sentinel)</a:t>
            </a:r>
          </a:p>
          <a:p>
            <a:pPr marL="0" indent="0">
              <a:buNone/>
            </a:pPr>
            <a:r>
              <a:rPr lang="en-US" dirty="0"/>
              <a:t>        )</a:t>
            </a:r>
          </a:p>
          <a:p>
            <a:pPr marL="0" indent="0">
              <a:buNone/>
            </a:pPr>
            <a:r>
              <a:rPr lang="en-US" dirty="0"/>
              <a:t>    );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updateStmt</a:t>
            </a:r>
            <a:r>
              <a:rPr lang="en-US" dirty="0"/>
              <a:t> = new </a:t>
            </a:r>
            <a:r>
              <a:rPr lang="en-US" dirty="0" err="1"/>
              <a:t>SysDaUpdateStatement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ttsbegin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updateStmt.update</a:t>
            </a:r>
            <a:r>
              <a:rPr lang="en-US" dirty="0"/>
              <a:t>(</a:t>
            </a:r>
            <a:r>
              <a:rPr lang="en-US" dirty="0" err="1"/>
              <a:t>updateObject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ttscommit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Universo Lovecraft - Apps on Google Play">
            <a:extLst>
              <a:ext uri="{FF2B5EF4-FFF2-40B4-BE49-F238E27FC236}">
                <a16:creationId xmlns:a16="http://schemas.microsoft.com/office/drawing/2014/main" id="{69A4C2B3-C648-072A-8B82-A069A1F5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2A2BFBEA-4CF6-C331-4A4E-BC13F9E59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7" y="0"/>
            <a:ext cx="1159190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E646E7-A1DD-E0A1-9824-7DC3D8FB3351}"/>
              </a:ext>
            </a:extLst>
          </p:cNvPr>
          <p:cNvSpPr/>
          <p:nvPr/>
        </p:nvSpPr>
        <p:spPr>
          <a:xfrm>
            <a:off x="3395618" y="3655592"/>
            <a:ext cx="2571073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B4AEC-641F-AF84-9604-6FA118307348}"/>
              </a:ext>
            </a:extLst>
          </p:cNvPr>
          <p:cNvSpPr/>
          <p:nvPr/>
        </p:nvSpPr>
        <p:spPr>
          <a:xfrm>
            <a:off x="562296" y="3582705"/>
            <a:ext cx="2681074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6D666-4F35-BF1E-5C08-556FB00A9150}"/>
              </a:ext>
            </a:extLst>
          </p:cNvPr>
          <p:cNvSpPr/>
          <p:nvPr/>
        </p:nvSpPr>
        <p:spPr>
          <a:xfrm>
            <a:off x="8656731" y="742121"/>
            <a:ext cx="2681074" cy="5906051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DF401-58BC-09E9-D940-1F5158645C10}"/>
              </a:ext>
            </a:extLst>
          </p:cNvPr>
          <p:cNvSpPr/>
          <p:nvPr/>
        </p:nvSpPr>
        <p:spPr>
          <a:xfrm>
            <a:off x="6026174" y="604278"/>
            <a:ext cx="2571073" cy="6043895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295321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C769-FC26-CD9E-F111-B3C9A7EA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73F9CE2A-AF53-EED1-95B1-13CB14EE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993"/>
            <a:ext cx="12192000" cy="62520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4D5D3A-B98B-C440-16D7-B344E9AC4FD9}"/>
              </a:ext>
            </a:extLst>
          </p:cNvPr>
          <p:cNvSpPr/>
          <p:nvPr/>
        </p:nvSpPr>
        <p:spPr>
          <a:xfrm>
            <a:off x="234950" y="1092200"/>
            <a:ext cx="5714999" cy="521335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9F3E9-E3DC-4E12-14A1-769F0C49D0DF}"/>
              </a:ext>
            </a:extLst>
          </p:cNvPr>
          <p:cNvSpPr/>
          <p:nvPr/>
        </p:nvSpPr>
        <p:spPr>
          <a:xfrm>
            <a:off x="5949949" y="2317750"/>
            <a:ext cx="5714999" cy="398780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</p:spTree>
    <p:extLst>
      <p:ext uri="{BB962C8B-B14F-4D97-AF65-F5344CB8AC3E}">
        <p14:creationId xmlns:p14="http://schemas.microsoft.com/office/powerpoint/2010/main" val="217910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D682-36D4-03E8-3A8F-27DFE8B1C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AE25-0845-DD91-B1B7-C77FA052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specifying columns matter? (and also </a:t>
            </a:r>
            <a:r>
              <a:rPr lang="en-US" dirty="0" err="1"/>
              <a:t>FirstOnly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E8E6-B2C4-4603-14DF-D2CF5DE1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firstonly</a:t>
            </a:r>
            <a:r>
              <a:rPr lang="en-US" dirty="0"/>
              <a:t> </a:t>
            </a:r>
            <a:r>
              <a:rPr lang="en-US" dirty="0" err="1"/>
              <a:t>AccountNum</a:t>
            </a:r>
            <a:r>
              <a:rPr lang="en-US" dirty="0"/>
              <a:t> from </a:t>
            </a:r>
            <a:r>
              <a:rPr lang="en-US" dirty="0" err="1"/>
              <a:t>CustTable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firstonly</a:t>
            </a:r>
            <a:r>
              <a:rPr lang="en-US" dirty="0"/>
              <a:t> </a:t>
            </a:r>
            <a:r>
              <a:rPr lang="en-US" dirty="0" err="1"/>
              <a:t>PaymTermId</a:t>
            </a:r>
            <a:r>
              <a:rPr lang="en-US" dirty="0"/>
              <a:t>, </a:t>
            </a:r>
            <a:r>
              <a:rPr lang="en-US" dirty="0" err="1"/>
              <a:t>LineDisc</a:t>
            </a:r>
            <a:r>
              <a:rPr lang="en-US" dirty="0"/>
              <a:t>, </a:t>
            </a:r>
            <a:r>
              <a:rPr lang="en-US" dirty="0" err="1"/>
              <a:t>PartyCountry</a:t>
            </a:r>
            <a:r>
              <a:rPr lang="en-US" dirty="0"/>
              <a:t>, </a:t>
            </a:r>
            <a:r>
              <a:rPr lang="en-US" dirty="0" err="1"/>
              <a:t>AccountNum</a:t>
            </a:r>
            <a:r>
              <a:rPr lang="en-US" dirty="0"/>
              <a:t>, </a:t>
            </a:r>
            <a:r>
              <a:rPr lang="en-US" dirty="0" err="1"/>
              <a:t>AccountStatement</a:t>
            </a:r>
            <a:r>
              <a:rPr lang="en-US" dirty="0"/>
              <a:t>, </a:t>
            </a:r>
            <a:r>
              <a:rPr lang="en-US" dirty="0" err="1"/>
              <a:t>BankAccount</a:t>
            </a:r>
            <a:r>
              <a:rPr lang="en-US" dirty="0"/>
              <a:t>, Blocked, </a:t>
            </a:r>
            <a:r>
              <a:rPr lang="en-US" dirty="0" err="1"/>
              <a:t>CashDisc</a:t>
            </a:r>
            <a:r>
              <a:rPr lang="en-US" dirty="0"/>
              <a:t>, </a:t>
            </a:r>
            <a:r>
              <a:rPr lang="en-US" dirty="0" err="1"/>
              <a:t>CashDisc</a:t>
            </a:r>
            <a:r>
              <a:rPr lang="en-US" dirty="0"/>
              <a:t>, </a:t>
            </a:r>
            <a:r>
              <a:rPr lang="en-US" dirty="0" err="1"/>
              <a:t>ClearingPeriod</a:t>
            </a:r>
            <a:r>
              <a:rPr lang="en-US" dirty="0"/>
              <a:t> from </a:t>
            </a:r>
            <a:r>
              <a:rPr lang="en-US" dirty="0" err="1"/>
              <a:t>CustTable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firstonly</a:t>
            </a:r>
            <a:r>
              <a:rPr lang="en-US" dirty="0"/>
              <a:t> * from </a:t>
            </a:r>
            <a:r>
              <a:rPr lang="en-US" dirty="0" err="1"/>
              <a:t>CustTable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2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blue rectangles and white text&#10;&#10;AI-generated content may be incorrect.">
            <a:extLst>
              <a:ext uri="{FF2B5EF4-FFF2-40B4-BE49-F238E27FC236}">
                <a16:creationId xmlns:a16="http://schemas.microsoft.com/office/drawing/2014/main" id="{B155B552-3D97-C81A-BED5-720B1648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161" y="1390918"/>
            <a:ext cx="6731801" cy="404396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310ABB-5B7D-89EF-A952-28E4E9C2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FirstOnly</a:t>
            </a:r>
            <a:r>
              <a:rPr lang="en-US" dirty="0"/>
              <a:t> Matter?</a:t>
            </a:r>
          </a:p>
        </p:txBody>
      </p:sp>
    </p:spTree>
    <p:extLst>
      <p:ext uri="{BB962C8B-B14F-4D97-AF65-F5344CB8AC3E}">
        <p14:creationId xmlns:p14="http://schemas.microsoft.com/office/powerpoint/2010/main" val="862436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A07FBAEF-5DF3-8086-09A6-1677517E1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01" y="1479795"/>
            <a:ext cx="7057623" cy="42396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9706A7-CCA3-7026-D52D-483B8EB4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column specification?</a:t>
            </a:r>
          </a:p>
        </p:txBody>
      </p:sp>
    </p:spTree>
    <p:extLst>
      <p:ext uri="{BB962C8B-B14F-4D97-AF65-F5344CB8AC3E}">
        <p14:creationId xmlns:p14="http://schemas.microsoft.com/office/powerpoint/2010/main" val="336088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07BED4-E730-CD54-E622-F75535E90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Are complex data entities slower?</a:t>
            </a:r>
          </a:p>
          <a:p>
            <a:r>
              <a:rPr lang="en-US" sz="4000" dirty="0"/>
              <a:t>Can you improve performance by removing data sources?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1261F2-EAC5-C48C-40DE-20609A6B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Entity Performance</a:t>
            </a:r>
          </a:p>
        </p:txBody>
      </p:sp>
    </p:spTree>
    <p:extLst>
      <p:ext uri="{BB962C8B-B14F-4D97-AF65-F5344CB8AC3E}">
        <p14:creationId xmlns:p14="http://schemas.microsoft.com/office/powerpoint/2010/main" val="2264932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7632-4CBB-4E77-EF04-3D698C28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C242-421D-737E-0468-49B8D3A8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Entities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1A2F67-1A18-0FD4-7E0C-7CDB670FB7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81" y="1357313"/>
            <a:ext cx="6923413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3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D6C7-726B-203F-21F6-BF886186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AB8B6-17A2-4EC6-8050-8C07B54F5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endParaRPr lang="en-US" sz="25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  <a:p>
            <a:pPr>
              <a:spcBef>
                <a:spcPct val="0"/>
              </a:spcBef>
            </a:pPr>
            <a:endParaRPr lang="en-US" sz="72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pic>
        <p:nvPicPr>
          <p:cNvPr id="1026" name="Picture 2" descr="Cthulhu[1920 × 1080] : r/wallpapers">
            <a:extLst>
              <a:ext uri="{FF2B5EF4-FFF2-40B4-BE49-F238E27FC236}">
                <a16:creationId xmlns:a16="http://schemas.microsoft.com/office/drawing/2014/main" id="{B9F2D008-5E97-26E2-4994-53A3B756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2C3583B-9FAA-C06B-0932-B7B0A1E7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MH Cthulhumbus" panose="02000505050000020004" pitchFamily="50" charset="0"/>
              </a:rPr>
              <a:t>The Call of Cthulhu: Summoning X++ Performance and Tuning Mastery</a:t>
            </a:r>
          </a:p>
        </p:txBody>
      </p:sp>
    </p:spTree>
    <p:extLst>
      <p:ext uri="{BB962C8B-B14F-4D97-AF65-F5344CB8AC3E}">
        <p14:creationId xmlns:p14="http://schemas.microsoft.com/office/powerpoint/2010/main" val="45022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E288-C655-CE49-9FA4-479B698D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178D68-DCEB-CB2C-BF19-41D59F72163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84163"/>
            <a:ext cx="10379075" cy="659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29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3ECB9-6CEC-E39B-3074-A92C1200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thulhu symbol - Openclipart">
            <a:extLst>
              <a:ext uri="{FF2B5EF4-FFF2-40B4-BE49-F238E27FC236}">
                <a16:creationId xmlns:a16="http://schemas.microsoft.com/office/drawing/2014/main" id="{7A1400DB-2351-B076-B4B8-C7F2DE24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0F250-038A-F2C1-EBB6-C90DA2F4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ForceSelectOrder</a:t>
            </a:r>
            <a:r>
              <a:rPr lang="en-US" dirty="0"/>
              <a:t> and </a:t>
            </a:r>
            <a:r>
              <a:rPr lang="en-US" dirty="0" err="1"/>
              <a:t>ForceNestedLoop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1FEB-C8F4-3B73-0B79-A7DD45B46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generateonly</a:t>
            </a:r>
            <a:r>
              <a:rPr lang="en-US" dirty="0"/>
              <a:t> </a:t>
            </a:r>
            <a:r>
              <a:rPr lang="en-US" dirty="0" err="1"/>
              <a:t>firstonly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forceselectorder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forcenestedloop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* from </a:t>
            </a:r>
            <a:r>
              <a:rPr lang="en-US" dirty="0" err="1"/>
              <a:t>salesTable</a:t>
            </a:r>
            <a:endParaRPr lang="en-US" dirty="0"/>
          </a:p>
          <a:p>
            <a:r>
              <a:rPr lang="en-US" dirty="0"/>
              <a:t>            join </a:t>
            </a:r>
            <a:r>
              <a:rPr lang="en-US" dirty="0" err="1"/>
              <a:t>salesLine</a:t>
            </a:r>
            <a:endParaRPr lang="en-US" dirty="0"/>
          </a:p>
          <a:p>
            <a:r>
              <a:rPr lang="en-US" dirty="0"/>
              <a:t>            where </a:t>
            </a:r>
            <a:r>
              <a:rPr lang="en-US" dirty="0" err="1"/>
              <a:t>salesTable.SalesId</a:t>
            </a:r>
            <a:r>
              <a:rPr lang="en-US" dirty="0"/>
              <a:t> == </a:t>
            </a:r>
            <a:r>
              <a:rPr lang="en-US" dirty="0" err="1"/>
              <a:t>salesLine.SalesId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6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4A9C-B832-E136-2FF1-9D530E1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59A1-756D-D852-82BF-7503D5D8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ForceSelectOrder</a:t>
            </a:r>
            <a:r>
              <a:rPr lang="en-US" dirty="0"/>
              <a:t> and </a:t>
            </a:r>
            <a:r>
              <a:rPr lang="en-US" dirty="0" err="1"/>
              <a:t>ForceNestedLoop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CDE9-4B3F-32C2-7746-DD4207899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SELECT TOP 1 [fields]</a:t>
            </a:r>
          </a:p>
          <a:p>
            <a:pPr marL="0" indent="0">
              <a:buNone/>
            </a:pPr>
            <a:r>
              <a:rPr lang="en-US" dirty="0"/>
              <a:t>FROM   </a:t>
            </a:r>
            <a:r>
              <a:rPr lang="en-US" dirty="0" err="1"/>
              <a:t>salestable</a:t>
            </a:r>
            <a:r>
              <a:rPr lang="en-US" dirty="0"/>
              <a:t> T1</a:t>
            </a:r>
          </a:p>
          <a:p>
            <a:pPr marL="0" indent="0">
              <a:buNone/>
            </a:pPr>
            <a:r>
              <a:rPr lang="en-US" dirty="0"/>
              <a:t>       CROSS JOIN </a:t>
            </a:r>
            <a:r>
              <a:rPr lang="en-US" dirty="0" err="1"/>
              <a:t>salesline</a:t>
            </a:r>
            <a:r>
              <a:rPr lang="en-US" dirty="0"/>
              <a:t> T2</a:t>
            </a:r>
          </a:p>
          <a:p>
            <a:pPr marL="0" indent="0">
              <a:buNone/>
            </a:pPr>
            <a:r>
              <a:rPr lang="en-US" dirty="0"/>
              <a:t>WHERE  ( ( T1.partition = 5637144576 )</a:t>
            </a:r>
          </a:p>
          <a:p>
            <a:pPr marL="0" indent="0">
              <a:buNone/>
            </a:pPr>
            <a:r>
              <a:rPr lang="en-US" dirty="0"/>
              <a:t>         AND ( T1.dataareaid = </a:t>
            </a:r>
            <a:r>
              <a:rPr lang="en-US" dirty="0" err="1"/>
              <a:t>N'usmf</a:t>
            </a:r>
            <a:r>
              <a:rPr lang="en-US" dirty="0"/>
              <a:t>' ) )</a:t>
            </a:r>
          </a:p>
          <a:p>
            <a:pPr marL="0" indent="0">
              <a:buNone/>
            </a:pPr>
            <a:r>
              <a:rPr lang="en-US" dirty="0"/>
              <a:t>       AND ( ( ( T2.partition = 5637144576 )</a:t>
            </a:r>
          </a:p>
          <a:p>
            <a:pPr marL="0" indent="0">
              <a:buNone/>
            </a:pPr>
            <a:r>
              <a:rPr lang="en-US" dirty="0"/>
              <a:t>               AND ( T2.dataareaid = </a:t>
            </a:r>
            <a:r>
              <a:rPr lang="en-US" dirty="0" err="1"/>
              <a:t>N'usmf</a:t>
            </a:r>
            <a:r>
              <a:rPr lang="en-US" dirty="0"/>
              <a:t>' ) )</a:t>
            </a:r>
          </a:p>
          <a:p>
            <a:pPr marL="0" indent="0">
              <a:buNone/>
            </a:pPr>
            <a:r>
              <a:rPr lang="en-US" dirty="0"/>
              <a:t>             AND ( T1.salesid = T2.salesid ) 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OPTION(loop JOIN, force ORDER) </a:t>
            </a:r>
          </a:p>
          <a:p>
            <a:endParaRPr lang="en-US" dirty="0"/>
          </a:p>
        </p:txBody>
      </p:sp>
      <p:pic>
        <p:nvPicPr>
          <p:cNvPr id="4" name="Picture 2" descr="Cthulhu symbol - Openclipart">
            <a:extLst>
              <a:ext uri="{FF2B5EF4-FFF2-40B4-BE49-F238E27FC236}">
                <a16:creationId xmlns:a16="http://schemas.microsoft.com/office/drawing/2014/main" id="{E1251365-D027-8C23-925B-5BD2E43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50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87A9B-4A83-9DBC-A787-44929E61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67F6-5050-D5F3-40C3-C8CC63B4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Optimization -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3538-733A-275A-DF3E-1EC0635F7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while select * from </a:t>
            </a:r>
            <a:r>
              <a:rPr lang="en-US" dirty="0" err="1"/>
              <a:t>custTable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while select * from </a:t>
            </a:r>
            <a:r>
              <a:rPr lang="en-US" dirty="0" err="1"/>
              <a:t>custTrans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where </a:t>
            </a:r>
            <a:r>
              <a:rPr lang="en-US" dirty="0" err="1"/>
              <a:t>custTrans.AccountNum</a:t>
            </a:r>
            <a:r>
              <a:rPr lang="en-US" dirty="0"/>
              <a:t> == </a:t>
            </a:r>
            <a:r>
              <a:rPr lang="en-US" dirty="0" err="1"/>
              <a:t>custTable.AccountNum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info(</a:t>
            </a:r>
            <a:r>
              <a:rPr lang="en-US" dirty="0" err="1"/>
              <a:t>strFmt</a:t>
            </a:r>
            <a:r>
              <a:rPr lang="en-US" dirty="0"/>
              <a:t>("Transaction: %1 on %2", </a:t>
            </a:r>
            <a:r>
              <a:rPr lang="en-US" dirty="0" err="1"/>
              <a:t>custTrans.InvoiceId</a:t>
            </a:r>
            <a:r>
              <a:rPr lang="en-US" dirty="0"/>
              <a:t>, </a:t>
            </a:r>
            <a:r>
              <a:rPr lang="en-US" dirty="0" err="1"/>
              <a:t>custTrans.TransDate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4" name="Picture 2" descr="Cthulhu symbol - Openclipart">
            <a:extLst>
              <a:ext uri="{FF2B5EF4-FFF2-40B4-BE49-F238E27FC236}">
                <a16:creationId xmlns:a16="http://schemas.microsoft.com/office/drawing/2014/main" id="{AD9B9D1B-299A-3571-E32C-7D48E60F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BE6D-067A-B8D4-EFDB-E2186D8B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122D-2F2D-79D5-22AD-E908B64E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Optimization -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0A98-2BDD-788E-82AF-14EB5E7A0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while select </a:t>
            </a:r>
            <a:r>
              <a:rPr lang="en-US" dirty="0" err="1"/>
              <a:t>AccountNum</a:t>
            </a:r>
            <a:r>
              <a:rPr lang="en-US" dirty="0"/>
              <a:t>, Name, </a:t>
            </a:r>
            <a:r>
              <a:rPr lang="en-US" dirty="0" err="1"/>
              <a:t>custTrans.InvoiceId</a:t>
            </a:r>
            <a:r>
              <a:rPr lang="en-US" dirty="0"/>
              <a:t>, </a:t>
            </a:r>
            <a:r>
              <a:rPr lang="en-US" dirty="0" err="1"/>
              <a:t>custTrans.TransDate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from </a:t>
            </a:r>
            <a:r>
              <a:rPr lang="en-US" dirty="0" err="1"/>
              <a:t>custTable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join </a:t>
            </a:r>
            <a:r>
              <a:rPr lang="en-US" dirty="0" err="1"/>
              <a:t>custTrans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where </a:t>
            </a:r>
            <a:r>
              <a:rPr lang="en-US" dirty="0" err="1"/>
              <a:t>custTrans.AccountNum</a:t>
            </a:r>
            <a:r>
              <a:rPr lang="en-US" dirty="0"/>
              <a:t> == </a:t>
            </a:r>
            <a:r>
              <a:rPr lang="en-US" dirty="0" err="1"/>
              <a:t>custTable.AccountNum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info(</a:t>
            </a:r>
            <a:r>
              <a:rPr lang="en-US" dirty="0" err="1"/>
              <a:t>strFmt</a:t>
            </a:r>
            <a:r>
              <a:rPr lang="en-US" dirty="0"/>
              <a:t>("Customer: %1, %2 - Transaction: %3 on %4",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custTable.AccountNum</a:t>
            </a:r>
            <a:r>
              <a:rPr lang="en-US" dirty="0"/>
              <a:t>, </a:t>
            </a:r>
            <a:r>
              <a:rPr lang="en-US" dirty="0" err="1"/>
              <a:t>custTable.Name</a:t>
            </a:r>
            <a:r>
              <a:rPr lang="en-US" dirty="0"/>
              <a:t>, </a:t>
            </a:r>
            <a:r>
              <a:rPr lang="en-US" dirty="0" err="1"/>
              <a:t>custTrans.InvoiceId</a:t>
            </a:r>
            <a:r>
              <a:rPr lang="en-US" dirty="0"/>
              <a:t>, </a:t>
            </a:r>
            <a:r>
              <a:rPr lang="en-US" dirty="0" err="1"/>
              <a:t>custTrans.TransDate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thulhu symbol - Openclipart">
            <a:extLst>
              <a:ext uri="{FF2B5EF4-FFF2-40B4-BE49-F238E27FC236}">
                <a16:creationId xmlns:a16="http://schemas.microsoft.com/office/drawing/2014/main" id="{AA21FC51-5C4D-E4A1-BB3C-5D7E68AA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46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69C9-9C15-CDFD-C0D6-7AC43A0D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F0C-B5F4-96C2-E8A9-694D1F60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Optimization -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2B3F-B42A-9F98-17FB-59CF7800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qbdsCustTable</a:t>
            </a:r>
            <a:r>
              <a:rPr lang="en-US" dirty="0"/>
              <a:t> = </a:t>
            </a:r>
            <a:r>
              <a:rPr lang="en-US" dirty="0" err="1"/>
              <a:t>query.addDataSource</a:t>
            </a:r>
            <a:r>
              <a:rPr lang="en-US" dirty="0"/>
              <a:t>(</a:t>
            </a:r>
            <a:r>
              <a:rPr lang="en-US" dirty="0" err="1"/>
              <a:t>tableNum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qbdsCustTable.addRange</a:t>
            </a:r>
            <a:r>
              <a:rPr lang="en-US" dirty="0"/>
              <a:t>(</a:t>
            </a:r>
            <a:r>
              <a:rPr lang="en-US" dirty="0" err="1"/>
              <a:t>fieldNum</a:t>
            </a:r>
            <a:r>
              <a:rPr lang="en-US" dirty="0"/>
              <a:t>(</a:t>
            </a:r>
            <a:r>
              <a:rPr lang="en-US" dirty="0" err="1"/>
              <a:t>CustTable</a:t>
            </a:r>
            <a:r>
              <a:rPr lang="en-US" dirty="0"/>
              <a:t>, </a:t>
            </a:r>
            <a:r>
              <a:rPr lang="en-US" dirty="0" err="1"/>
              <a:t>AccountNum</a:t>
            </a:r>
            <a:r>
              <a:rPr lang="en-US" dirty="0"/>
              <a:t>)).value(</a:t>
            </a:r>
            <a:r>
              <a:rPr lang="en-US" dirty="0" err="1"/>
              <a:t>queryValue</a:t>
            </a:r>
            <a:r>
              <a:rPr lang="en-US" dirty="0"/>
              <a:t>("1000"));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qbdsCustTrans</a:t>
            </a:r>
            <a:r>
              <a:rPr lang="en-US" dirty="0"/>
              <a:t> = </a:t>
            </a:r>
            <a:r>
              <a:rPr lang="en-US" dirty="0" err="1"/>
              <a:t>qbdsCustTable.addDataSource</a:t>
            </a:r>
            <a:r>
              <a:rPr lang="en-US" dirty="0"/>
              <a:t>(</a:t>
            </a:r>
            <a:r>
              <a:rPr lang="en-US" dirty="0" err="1"/>
              <a:t>tableNum</a:t>
            </a:r>
            <a:r>
              <a:rPr lang="en-US" dirty="0"/>
              <a:t>(</a:t>
            </a:r>
            <a:r>
              <a:rPr lang="en-US" dirty="0" err="1"/>
              <a:t>CustTrans</a:t>
            </a:r>
            <a:r>
              <a:rPr lang="en-US" dirty="0"/>
              <a:t>));</a:t>
            </a:r>
          </a:p>
          <a:p>
            <a:pPr marL="0" indent="0">
              <a:buNone/>
            </a:pPr>
            <a:r>
              <a:rPr lang="en-US" dirty="0" err="1"/>
              <a:t>qbdsCustTrans.relations</a:t>
            </a:r>
            <a:r>
              <a:rPr lang="en-US" dirty="0"/>
              <a:t>(true);</a:t>
            </a:r>
          </a:p>
          <a:p>
            <a:pPr marL="0" indent="0">
              <a:buNone/>
            </a:pPr>
            <a:r>
              <a:rPr lang="en-US" dirty="0" err="1"/>
              <a:t>qbdsCustTrans.joinMode</a:t>
            </a:r>
            <a:r>
              <a:rPr lang="en-US" dirty="0"/>
              <a:t>(</a:t>
            </a:r>
            <a:r>
              <a:rPr lang="en-US" dirty="0" err="1"/>
              <a:t>JoinMode</a:t>
            </a:r>
            <a:r>
              <a:rPr lang="en-US" dirty="0"/>
              <a:t>::</a:t>
            </a:r>
            <a:r>
              <a:rPr lang="en-US" dirty="0" err="1"/>
              <a:t>InnerJoin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qbdsCustTrans.addRange</a:t>
            </a:r>
            <a:r>
              <a:rPr lang="en-US" dirty="0"/>
              <a:t>(</a:t>
            </a:r>
            <a:r>
              <a:rPr lang="en-US" dirty="0" err="1"/>
              <a:t>fieldNum</a:t>
            </a:r>
            <a:r>
              <a:rPr lang="en-US" dirty="0"/>
              <a:t>(</a:t>
            </a:r>
            <a:r>
              <a:rPr lang="en-US" dirty="0" err="1"/>
              <a:t>CustTrans</a:t>
            </a:r>
            <a:r>
              <a:rPr lang="en-US" dirty="0"/>
              <a:t>, </a:t>
            </a:r>
            <a:r>
              <a:rPr lang="en-US" dirty="0" err="1"/>
              <a:t>TransDate</a:t>
            </a:r>
            <a:r>
              <a:rPr lang="en-US" dirty="0"/>
              <a:t>)).value(</a:t>
            </a:r>
            <a:r>
              <a:rPr lang="en-US" dirty="0" err="1"/>
              <a:t>queryValue</a:t>
            </a:r>
            <a:r>
              <a:rPr lang="en-US" dirty="0"/>
              <a:t>(</a:t>
            </a:r>
            <a:r>
              <a:rPr lang="en-US" dirty="0" err="1"/>
              <a:t>systemDateGet</a:t>
            </a:r>
            <a:r>
              <a:rPr lang="en-US" dirty="0"/>
              <a:t>() - 30));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thulhu symbol - Openclipart">
            <a:extLst>
              <a:ext uri="{FF2B5EF4-FFF2-40B4-BE49-F238E27FC236}">
                <a16:creationId xmlns:a16="http://schemas.microsoft.com/office/drawing/2014/main" id="{355A5B92-3974-2D52-25D6-BCDBE67D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46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DA19F-8299-FC99-ABFA-02D568B61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629F-5B7A-0D66-075C-7C5E2C33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General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410-6CB8-02ED-4089-334ED48A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the database for data as needed but ask for everything you may need upfront</a:t>
            </a:r>
          </a:p>
          <a:p>
            <a:r>
              <a:rPr lang="en-US" dirty="0"/>
              <a:t>Opening/Closing transactions is the slowest part of any operation (typically)</a:t>
            </a:r>
          </a:p>
          <a:p>
            <a:r>
              <a:rPr lang="en-US" dirty="0"/>
              <a:t>Only ask for what is needed</a:t>
            </a:r>
          </a:p>
          <a:p>
            <a:r>
              <a:rPr lang="en-US" dirty="0"/>
              <a:t>Use Set Operations even if “downgrades” will happen</a:t>
            </a:r>
          </a:p>
          <a:p>
            <a:pPr lvl="1"/>
            <a:r>
              <a:rPr lang="en-US" dirty="0"/>
              <a:t>Downgrade means convert from set to row based operation</a:t>
            </a:r>
          </a:p>
          <a:p>
            <a:pPr lvl="1"/>
            <a:r>
              <a:rPr lang="en-US" dirty="0"/>
              <a:t>If a table has a insert(), update(), or delete() on it, this will result in a downgrade</a:t>
            </a:r>
          </a:p>
          <a:p>
            <a:endParaRPr lang="en-US" dirty="0"/>
          </a:p>
        </p:txBody>
      </p:sp>
      <p:pic>
        <p:nvPicPr>
          <p:cNvPr id="4" name="Picture 2" descr="Cthulhu symbol - Openclipart">
            <a:extLst>
              <a:ext uri="{FF2B5EF4-FFF2-40B4-BE49-F238E27FC236}">
                <a16:creationId xmlns:a16="http://schemas.microsoft.com/office/drawing/2014/main" id="{0ADF2C36-9AC1-C834-40FB-DDB6A239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51" y="387195"/>
            <a:ext cx="9702249" cy="634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337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412F-ED60-C114-E35E-38C599DF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BA8A-6B28-234F-2BD5-DC82F7D9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“downgrades”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105378FA-F5C0-4AE4-1050-8564E31A4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1409698"/>
            <a:ext cx="11382375" cy="42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FC21-80EE-B30A-62B4-9B008443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EE59-1E13-57BD-7263-2A7B8F82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1F0C-A665-80AD-6109-CCF534608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Recording</a:t>
            </a:r>
          </a:p>
          <a:p>
            <a:r>
              <a:rPr lang="en-US" dirty="0"/>
              <a:t>Include Word Doc, Developer recording, and .</a:t>
            </a:r>
            <a:r>
              <a:rPr lang="en-US" dirty="0" err="1"/>
              <a:t>axtr</a:t>
            </a:r>
            <a:endParaRPr lang="en-US" dirty="0"/>
          </a:p>
          <a:p>
            <a:r>
              <a:rPr lang="en-US" dirty="0"/>
              <a:t>Include the legal entity/company, date and time of day with time zone</a:t>
            </a:r>
          </a:p>
          <a:p>
            <a:r>
              <a:rPr lang="en-US" dirty="0"/>
              <a:t>Use Teams to record your screen if you can ( have a meeting with yourself 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58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7B4F1-D99B-246E-74DD-0CA85572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63" y="298450"/>
            <a:ext cx="1133691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3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5D5A-07C0-2625-E356-E8C132AF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thulhu Myth God Symbol Vinyl Graphic Car Truck Windows Decor Decal Sticker  - Die cut vinyl decal for windows, cars, trucks, tool boxes, laptops, ...">
            <a:extLst>
              <a:ext uri="{FF2B5EF4-FFF2-40B4-BE49-F238E27FC236}">
                <a16:creationId xmlns:a16="http://schemas.microsoft.com/office/drawing/2014/main" id="{E7DACCDE-015C-861D-06C4-8FB42A93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01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D79C132-246E-8082-87DB-8ED20A73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C5A57-AD89-A075-EA94-999569B049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endParaRPr lang="en-US" sz="25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  <a:p>
            <a:pPr>
              <a:spcBef>
                <a:spcPct val="0"/>
              </a:spcBef>
            </a:pPr>
            <a:endParaRPr lang="en-US" sz="7200" dirty="0">
              <a:solidFill>
                <a:srgbClr val="9C3C9A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62770F-1867-BE79-C88D-CC15FC6646BA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1B4F0-CE81-2697-4339-EA075353A46B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748EAC-AEF7-E481-A854-7D153A78476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2FD263E3-AB20-37BB-3079-8ADC1527EE6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726281" y="1476375"/>
            <a:ext cx="1905000" cy="190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47C140-BCBF-DB6B-F95A-1B0BCC50BFF5}"/>
              </a:ext>
            </a:extLst>
          </p:cNvPr>
          <p:cNvSpPr txBox="1"/>
          <p:nvPr/>
        </p:nvSpPr>
        <p:spPr>
          <a:xfrm>
            <a:off x="3479800" y="2559051"/>
            <a:ext cx="48895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tx1"/>
                </a:solidFill>
                <a:latin typeface="segoe ui black"/>
                <a:ea typeface="segoe ui black"/>
                <a:cs typeface="Poppins"/>
              </a:rPr>
              <a:t>Nathan Clouse</a:t>
            </a:r>
          </a:p>
          <a:p>
            <a:pPr marL="0" indent="0" algn="ctr">
              <a:buNone/>
            </a:pPr>
            <a:r>
              <a:rPr lang="en-US" sz="3200" dirty="0">
                <a:latin typeface="segoe ui black"/>
                <a:ea typeface="segoe ui black"/>
                <a:cs typeface="Poppins"/>
              </a:rPr>
              <a:t>Technical Architect</a:t>
            </a:r>
          </a:p>
          <a:p>
            <a:pPr marL="0" indent="0" algn="ctr">
              <a:buNone/>
            </a:pPr>
            <a:r>
              <a:rPr lang="en-US" sz="3200" dirty="0">
                <a:latin typeface="segoe ui black"/>
                <a:ea typeface="segoe ui black"/>
                <a:cs typeface="Poppins"/>
              </a:rPr>
              <a:t>Microsoft MVP 5x</a:t>
            </a:r>
          </a:p>
          <a:p>
            <a:pPr marL="0" indent="0" algn="ctr">
              <a:buNone/>
            </a:pPr>
            <a:r>
              <a:rPr lang="en-US" sz="3200" dirty="0">
                <a:latin typeface="segoe ui black"/>
                <a:ea typeface="segoe ui black"/>
                <a:cs typeface="Poppins"/>
              </a:rPr>
              <a:t>Armanino</a:t>
            </a:r>
            <a:br>
              <a:rPr lang="en-US" sz="3200" dirty="0">
                <a:latin typeface="segoe ui black"/>
                <a:ea typeface="segoe ui black"/>
                <a:cs typeface="Poppins"/>
              </a:rPr>
            </a:br>
            <a:r>
              <a:rPr lang="en-US" sz="3200" dirty="0">
                <a:latin typeface="segoe ui black"/>
                <a:ea typeface="segoe ui black"/>
                <a:cs typeface="Poppins"/>
              </a:rPr>
              <a:t>AtomicAX.com</a:t>
            </a:r>
            <a:br>
              <a:rPr lang="en-US" sz="3200" dirty="0">
                <a:latin typeface="segoe ui black"/>
                <a:ea typeface="segoe ui black"/>
                <a:cs typeface="Poppins"/>
              </a:rPr>
            </a:br>
            <a:r>
              <a:rPr lang="en-US" sz="3200" dirty="0">
                <a:latin typeface="segoe ui black"/>
                <a:ea typeface="segoe ui black"/>
                <a:cs typeface="Poppins"/>
              </a:rPr>
              <a:t>Dynamics.fo</a:t>
            </a:r>
          </a:p>
        </p:txBody>
      </p:sp>
    </p:spTree>
    <p:extLst>
      <p:ext uri="{BB962C8B-B14F-4D97-AF65-F5344CB8AC3E}">
        <p14:creationId xmlns:p14="http://schemas.microsoft.com/office/powerpoint/2010/main" val="716186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A84E2-0C1B-663B-6211-F7A01EA8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2300-6F49-C084-52BF-E1EE4044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Trace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6552-2DD9-E823-8C41-DB985FC8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trace?</a:t>
            </a:r>
          </a:p>
          <a:p>
            <a:r>
              <a:rPr lang="en-US" dirty="0"/>
              <a:t>Detailed log of events, system calls, SQL queries, and resource usage captured while a specific task is being executed</a:t>
            </a:r>
          </a:p>
          <a:p>
            <a:r>
              <a:rPr lang="en-US" dirty="0"/>
              <a:t>Help &gt; Trace</a:t>
            </a:r>
          </a:p>
        </p:txBody>
      </p:sp>
    </p:spTree>
    <p:extLst>
      <p:ext uri="{BB962C8B-B14F-4D97-AF65-F5344CB8AC3E}">
        <p14:creationId xmlns:p14="http://schemas.microsoft.com/office/powerpoint/2010/main" val="3228455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47F8-D145-9BF2-5392-5F266BBF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EBCF-36CA-FED5-C8C5-C2E75DFB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Trace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740D-2282-F50C-9851-8B5BC87E5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Parameters</a:t>
            </a:r>
          </a:p>
          <a:p>
            <a:r>
              <a:rPr lang="en-US" dirty="0"/>
              <a:t>Gives more insight, “costs” a little more when on</a:t>
            </a:r>
          </a:p>
          <a:p>
            <a:r>
              <a:rPr lang="en-US" dirty="0"/>
              <a:t>Only admins can see previous traces</a:t>
            </a:r>
          </a:p>
          <a:p>
            <a:r>
              <a:rPr lang="en-US" dirty="0"/>
              <a:t>Users need “System Tracing user” to capture a trace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84538-59E4-2DAA-5673-B0EF4B6B86D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7543977" y="2272667"/>
            <a:ext cx="2838095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82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95E2-EA29-607E-C844-0C876CCD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14BB9A-C1BF-8740-CE19-30C8D4CD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355" y="-68262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55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3714-35F7-A337-70A9-74F1770B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45613-0A74-AB7B-FBFA-EE9A559E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2371857"/>
            <a:ext cx="1097142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3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92F94-A15A-252F-762A-D72A7EA99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D2B43-C853-53F4-AFA3-8CA0A4D9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355" y="-68262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3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B4EF-CC62-3503-70C3-B614B367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5E76-2982-F6DA-81FC-77526BC9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5" y="177512"/>
            <a:ext cx="10726310" cy="65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4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8892-A434-59A7-6D34-FC5041029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B56B8-B13F-6619-B028-DF5A4C65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" y="1461788"/>
            <a:ext cx="11698351" cy="39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5A894-F598-1EED-EF6E-581871F9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1E824-B5C0-B2B2-0748-854524D3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050546"/>
            <a:ext cx="11404600" cy="47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1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CEF8D-1C79-A996-596A-53C9C52E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9B1A-66F5-9987-E7B2-C01DAAE7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Socratex</a:t>
            </a:r>
            <a:r>
              <a:rPr lang="en-US" dirty="0"/>
              <a:t> and XQuery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EFCA-59B7-32E9-CE81-6A3F14DD5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query against code (oversimplified)</a:t>
            </a:r>
          </a:p>
          <a:p>
            <a:r>
              <a:rPr lang="en-US" dirty="0"/>
              <a:t>Can be used to identify nested loops or other performance related patterns</a:t>
            </a:r>
          </a:p>
          <a:p>
            <a:r>
              <a:rPr lang="en-US" dirty="0"/>
              <a:t>XQuery can query your code like</a:t>
            </a:r>
          </a:p>
        </p:txBody>
      </p:sp>
      <p:pic>
        <p:nvPicPr>
          <p:cNvPr id="15362" name="Picture 2" descr="What is the Elder Sign in the Cthulhu Mythos? | Dave's Corner of the  Universe">
            <a:extLst>
              <a:ext uri="{FF2B5EF4-FFF2-40B4-BE49-F238E27FC236}">
                <a16:creationId xmlns:a16="http://schemas.microsoft.com/office/drawing/2014/main" id="{6886EBF9-EEF0-650F-3922-EBEE490CEAE3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46" y="1570396"/>
            <a:ext cx="4990758" cy="39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38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8687-6C5D-4026-C54C-C101AC68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BBCA4-CAC4-635E-5C1D-00BD9B02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Jobs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86F08-E4A4-D161-140D-90E5E92C41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Microsoft is released new versions of batch jobs</a:t>
            </a:r>
          </a:p>
          <a:p>
            <a:r>
              <a:rPr lang="en-US" dirty="0"/>
              <a:t>If something is slow, a new feature may be available</a:t>
            </a:r>
          </a:p>
        </p:txBody>
      </p:sp>
      <p:pic>
        <p:nvPicPr>
          <p:cNvPr id="21506" name="Picture 2" descr="What is the Elder Sign in the Cthulhu Mythos? | Dave's Corner of the  Universe">
            <a:extLst>
              <a:ext uri="{FF2B5EF4-FFF2-40B4-BE49-F238E27FC236}">
                <a16:creationId xmlns:a16="http://schemas.microsoft.com/office/drawing/2014/main" id="{4E146AF2-ED67-0E33-97AD-6CD3872056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1" y="1571984"/>
            <a:ext cx="4990758" cy="39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78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63422-292E-BC9D-A753-602C935A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sz="2200" dirty="0">
              <a:solidFill>
                <a:srgbClr val="ED3F7B"/>
              </a:solidFill>
              <a:latin typeface="Source Sans Pro"/>
              <a:ea typeface="Source Sans Pro"/>
              <a:cs typeface="Open Sans ExtraBold"/>
            </a:endParaRPr>
          </a:p>
          <a:p>
            <a:r>
              <a:rPr lang="en-US" dirty="0">
                <a:solidFill>
                  <a:srgbClr val="ED3F7B"/>
                </a:solidFill>
              </a:rPr>
              <a:t>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949EBF-BF50-BE13-960B-0C8B8B23A5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Open Sans Light"/>
              <a:ea typeface="Open Sans Light"/>
              <a:cs typeface="Open Sans Light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3913-460F-1FF2-9095-9B25681C2D8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are things slow?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420F-08C1-2B79-DA87-3A2CBA4AB038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can I do that?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2D6CC-2D31-F7AD-1EC8-98FE60B3873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 I speed things up?</a:t>
            </a:r>
          </a:p>
        </p:txBody>
      </p:sp>
    </p:spTree>
    <p:extLst>
      <p:ext uri="{BB962C8B-B14F-4D97-AF65-F5344CB8AC3E}">
        <p14:creationId xmlns:p14="http://schemas.microsoft.com/office/powerpoint/2010/main" val="2568833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99E5-80BA-3F8E-1287-78C7060E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A4260-4800-2A75-7457-88C08BAF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2" y="484336"/>
            <a:ext cx="12106667" cy="5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4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A293C-0289-BAA3-2A6D-C48A2557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3353-FDF9-BD13-4C9F-B92F2F7F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Batch Jobs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CD14F-F945-7DE7-F3AD-734A19152B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“Classic” Batch Job</a:t>
            </a:r>
          </a:p>
          <a:p>
            <a:r>
              <a:rPr lang="en-US" sz="3600" dirty="0"/>
              <a:t>Individual Task Model</a:t>
            </a:r>
          </a:p>
          <a:p>
            <a:r>
              <a:rPr lang="en-US" sz="3600" dirty="0"/>
              <a:t>Batch-Bundle</a:t>
            </a:r>
          </a:p>
          <a:p>
            <a:r>
              <a:rPr lang="en-US" sz="3600" dirty="0"/>
              <a:t>Top-Picking</a:t>
            </a:r>
          </a:p>
          <a:p>
            <a:r>
              <a:rPr lang="en-US" sz="3600" dirty="0"/>
              <a:t>Each type has pros and cons</a:t>
            </a:r>
          </a:p>
        </p:txBody>
      </p:sp>
      <p:pic>
        <p:nvPicPr>
          <p:cNvPr id="22530" name="Picture 2" descr="32 Cthulhu Lovecraft Symbols Stock Vectors and Vector Art | Shutterstock">
            <a:extLst>
              <a:ext uri="{FF2B5EF4-FFF2-40B4-BE49-F238E27FC236}">
                <a16:creationId xmlns:a16="http://schemas.microsoft.com/office/drawing/2014/main" id="{231945CB-7AB1-3FD2-D82E-9712F6A7612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31" y="1347788"/>
            <a:ext cx="4421187" cy="4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94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FFEE-94A9-1170-0487-7B23F5AA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5A8C8-6AFE-52AF-BCF2-6A3B79B8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Batch Jobs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BDAEF7-3F91-7ECC-0048-E5EB86FA4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Classic batch job</a:t>
            </a:r>
          </a:p>
          <a:p>
            <a:pPr lvl="1"/>
            <a:r>
              <a:rPr lang="en-US" sz="3200" dirty="0"/>
              <a:t>Slow but cheap</a:t>
            </a:r>
          </a:p>
          <a:p>
            <a:pPr lvl="1"/>
            <a:r>
              <a:rPr lang="en-US" sz="3200" dirty="0"/>
              <a:t>Single Threaded</a:t>
            </a:r>
          </a:p>
          <a:p>
            <a:pPr lvl="1"/>
            <a:r>
              <a:rPr lang="en-US" sz="3200" dirty="0"/>
              <a:t>Tried-and-True method that works</a:t>
            </a:r>
          </a:p>
          <a:p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E177A-AED2-2697-2756-E8CA805AA6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Individual Task Model</a:t>
            </a:r>
          </a:p>
          <a:p>
            <a:pPr lvl="1"/>
            <a:r>
              <a:rPr lang="en-US" sz="3200" dirty="0"/>
              <a:t>Fast but expensive</a:t>
            </a:r>
          </a:p>
          <a:p>
            <a:pPr lvl="1"/>
            <a:r>
              <a:rPr lang="en-US" sz="3200" dirty="0"/>
              <a:t>“all threaded”</a:t>
            </a:r>
          </a:p>
          <a:p>
            <a:pPr lvl="1"/>
            <a:r>
              <a:rPr lang="en-US" sz="3200" dirty="0"/>
              <a:t>Schedule everything and let batch sort it out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4008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4E552-6016-8111-CBEB-36550F4DC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13B453-9480-8AA0-4FD7-7AD6AEC6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Batch Jobs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3A7DC-026B-58C6-377F-F3B07E6FFD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dirty="0"/>
              <a:t>Batch-Bundle</a:t>
            </a:r>
          </a:p>
          <a:p>
            <a:pPr lvl="1"/>
            <a:r>
              <a:rPr lang="en-US" sz="3200" dirty="0"/>
              <a:t>Moderate to Fast with some cost</a:t>
            </a:r>
          </a:p>
          <a:p>
            <a:pPr lvl="1"/>
            <a:r>
              <a:rPr lang="en-US" sz="3200" dirty="0"/>
              <a:t>Groups of tasks</a:t>
            </a:r>
          </a:p>
          <a:p>
            <a:pPr lvl="1"/>
            <a:r>
              <a:rPr lang="en-US" sz="3200" dirty="0"/>
              <a:t>Groups get completed 1 group at a time with multiple groups running at a time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32EEE-98EE-4012-B42F-E8B721D5D6C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3600" dirty="0"/>
              <a:t>Top-Picking</a:t>
            </a:r>
          </a:p>
          <a:p>
            <a:pPr lvl="1"/>
            <a:r>
              <a:rPr lang="en-US" sz="3200" dirty="0"/>
              <a:t>Fast with some temporal cost</a:t>
            </a:r>
          </a:p>
          <a:p>
            <a:pPr lvl="1"/>
            <a:r>
              <a:rPr lang="en-US" sz="3200" dirty="0"/>
              <a:t>“x threaded”</a:t>
            </a:r>
          </a:p>
          <a:p>
            <a:pPr lvl="1"/>
            <a:r>
              <a:rPr lang="en-US" sz="3200" dirty="0"/>
              <a:t>Setup x number of threads / lanes to execute all the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78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D66A5-1408-9A44-88CF-C9E5D195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70B0-3093-2472-CB8D-DB75E755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Telemetry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D346D-C404-222C-6AF8-A9073D0A8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Turn on telemetry</a:t>
            </a:r>
          </a:p>
          <a:p>
            <a:pPr lvl="1"/>
            <a:r>
              <a:rPr lang="en-US" dirty="0"/>
              <a:t>Custom Metrics</a:t>
            </a:r>
          </a:p>
          <a:p>
            <a:pPr lvl="1"/>
            <a:r>
              <a:rPr lang="en-US" dirty="0"/>
              <a:t>Form runs ( Page Views)</a:t>
            </a:r>
          </a:p>
          <a:p>
            <a:pPr lvl="1"/>
            <a:r>
              <a:rPr lang="en-US" dirty="0"/>
              <a:t>User Sessions</a:t>
            </a:r>
          </a:p>
          <a:p>
            <a:pPr lvl="1"/>
            <a:r>
              <a:rPr lang="en-US" dirty="0"/>
              <a:t>X++ exceptions</a:t>
            </a:r>
          </a:p>
          <a:p>
            <a:pPr lvl="1"/>
            <a:r>
              <a:rPr lang="en-US" dirty="0"/>
              <a:t>Custom Traces</a:t>
            </a:r>
          </a:p>
          <a:p>
            <a:pPr lvl="1"/>
            <a:r>
              <a:rPr lang="en-US" dirty="0"/>
              <a:t>DMF Errors</a:t>
            </a:r>
          </a:p>
          <a:p>
            <a:pPr lvl="1"/>
            <a:r>
              <a:rPr lang="en-US" dirty="0"/>
              <a:t>Warehouse events</a:t>
            </a:r>
          </a:p>
          <a:p>
            <a:r>
              <a:rPr lang="en-US" dirty="0"/>
              <a:t>Add your 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61D3B-D979-5071-B02C-72DF454728C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CD5D9-1416-969C-CA80-C2678771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308" y="1347708"/>
            <a:ext cx="7183897" cy="39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93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ceholder">
            <a:extLst>
              <a:ext uri="{FF2B5EF4-FFF2-40B4-BE49-F238E27FC236}">
                <a16:creationId xmlns:a16="http://schemas.microsoft.com/office/drawing/2014/main" id="{94241DC1-8584-166D-6BE7-E1A15BAB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86" y="584993"/>
            <a:ext cx="11757228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54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C4999-4C76-EC95-AA86-55CEA902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A99B-06C6-B845-423E-3EAC38EE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0EBD3-EB9C-3A65-6734-E95B829E7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Limited insight</a:t>
            </a:r>
          </a:p>
          <a:p>
            <a:r>
              <a:rPr lang="en-US" sz="3200" dirty="0"/>
              <a:t>Reducing functionality over time</a:t>
            </a:r>
          </a:p>
          <a:p>
            <a:r>
              <a:rPr lang="en-US" sz="3200" dirty="0"/>
              <a:t>No automation available for most logging functionality</a:t>
            </a:r>
          </a:p>
          <a:p>
            <a:r>
              <a:rPr lang="en-US" sz="3200" dirty="0"/>
              <a:t>Slow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554" name="Picture 2" descr="8+ Hundred Cthulhu Icon Royalty-Free Images, Stock Photos &amp; Pictures |  Shutterstock">
            <a:extLst>
              <a:ext uri="{FF2B5EF4-FFF2-40B4-BE49-F238E27FC236}">
                <a16:creationId xmlns:a16="http://schemas.microsoft.com/office/drawing/2014/main" id="{ABF5A15E-A134-8BF9-DE78-E21351E9767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31" y="1347788"/>
            <a:ext cx="4421187" cy="4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26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5D231-94F3-AE2A-4841-B98E0BD6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560065"/>
            <a:ext cx="11557000" cy="57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85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6823-FFD7-3DD1-70EC-F79D0F7A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93E5397-970B-589A-749C-58DB923186F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61391"/>
            <a:ext cx="2628899" cy="63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3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9ADE7-909A-877C-23E5-E0CA6B23E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9106-62F4-C9E1-91F1-303E8EB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229E-1C0E-1356-2485-4F6505BBDA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Use Cleanup Batch jobs</a:t>
            </a:r>
          </a:p>
          <a:p>
            <a:r>
              <a:rPr lang="en-US" sz="3200" dirty="0"/>
              <a:t>Go to module &gt; expand all &gt; search for “Cleanup” or “clean”</a:t>
            </a:r>
          </a:p>
          <a:p>
            <a:r>
              <a:rPr lang="en-US" sz="3200" dirty="0"/>
              <a:t>Also check out Process Automation</a:t>
            </a:r>
          </a:p>
          <a:p>
            <a:pPr lvl="1"/>
            <a:r>
              <a:rPr lang="en-US" sz="2800" dirty="0"/>
              <a:t>Similar to Batch Jobs</a:t>
            </a:r>
          </a:p>
          <a:p>
            <a:pPr lvl="1"/>
            <a:r>
              <a:rPr lang="en-US" sz="2800" dirty="0"/>
              <a:t>Auto register and schedule based on code rules</a:t>
            </a:r>
          </a:p>
          <a:p>
            <a:endParaRPr lang="en-US" dirty="0"/>
          </a:p>
        </p:txBody>
      </p:sp>
      <p:pic>
        <p:nvPicPr>
          <p:cNvPr id="24582" name="Picture 6" descr="Cthulhu Symbol (9)&quot; Sticker for Sale by DotorEaon | Redbubble">
            <a:extLst>
              <a:ext uri="{FF2B5EF4-FFF2-40B4-BE49-F238E27FC236}">
                <a16:creationId xmlns:a16="http://schemas.microsoft.com/office/drawing/2014/main" id="{2B2D2649-CF8D-4FBA-FE3E-E58449DFAFE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31" y="1347788"/>
            <a:ext cx="4421187" cy="44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9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2AA106-F537-1A7F-C281-298EAA8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9" name="Content Placeholder 8" descr="Dynamics 365 Finance and operations - Architecture | Pradeep Loganathan's  Blog">
            <a:extLst>
              <a:ext uri="{FF2B5EF4-FFF2-40B4-BE49-F238E27FC236}">
                <a16:creationId xmlns:a16="http://schemas.microsoft.com/office/drawing/2014/main" id="{F9F037E4-D08C-EEB0-A590-5BD37B28BA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70" y="1459598"/>
            <a:ext cx="5518434" cy="41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122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DAAF-DF8E-9EBB-C240-8CFBACED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AC8F8-A949-A5D5-B684-55BF272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9010-FCB5-02D5-3F7C-BE7C30F2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77884-D495-9354-2E04-BD897A6F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09665" y="-8484681"/>
            <a:ext cx="30901666" cy="15342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E6DD0-A053-0262-B997-99001C2509C4}"/>
              </a:ext>
            </a:extLst>
          </p:cNvPr>
          <p:cNvSpPr/>
          <p:nvPr/>
        </p:nvSpPr>
        <p:spPr bwMode="auto">
          <a:xfrm>
            <a:off x="4245568" y="1327694"/>
            <a:ext cx="3884508" cy="398909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6CE-E068-C064-F833-4B36784B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411D-A3D8-6DB8-0EF5-979CCE32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EFD7-D047-AFF6-CEA1-7DD269446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Set operations rather than row operators when you can</a:t>
            </a:r>
          </a:p>
          <a:p>
            <a:r>
              <a:rPr lang="en-US" sz="3200" dirty="0"/>
              <a:t>Understand the constructs used for data manipulations</a:t>
            </a:r>
          </a:p>
          <a:p>
            <a:r>
              <a:rPr lang="en-US" sz="3200" dirty="0"/>
              <a:t>Use Trace Parser to get detailed log data on performance issues</a:t>
            </a:r>
          </a:p>
          <a:p>
            <a:r>
              <a:rPr lang="en-US" sz="3200" dirty="0"/>
              <a:t>Identify database or code ( or both ) issues using tools like LCS and Trace Parser</a:t>
            </a:r>
          </a:p>
          <a:p>
            <a:r>
              <a:rPr lang="en-US" sz="3200" dirty="0"/>
              <a:t>Use Telemetry to monitor</a:t>
            </a:r>
          </a:p>
        </p:txBody>
      </p:sp>
    </p:spTree>
    <p:extLst>
      <p:ext uri="{BB962C8B-B14F-4D97-AF65-F5344CB8AC3E}">
        <p14:creationId xmlns:p14="http://schemas.microsoft.com/office/powerpoint/2010/main" val="2805699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711E-8F77-DDDC-3930-390A6E79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2404-1281-68D0-EB00-E5E2669C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92165-7B82-8094-24D7-5697E6772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https://community.dynamics.com/blogs/post/?postid=77bd7a1b-5cc7-4947-a724-109d41d113b3</a:t>
            </a:r>
          </a:p>
          <a:p>
            <a:r>
              <a:rPr lang="en-US" dirty="0"/>
              <a:t>https://community.dynamics.com/blogs/post/?postid=fc6c120d-b134-47ef-9651-b4deb7d3560c</a:t>
            </a:r>
          </a:p>
          <a:p>
            <a:r>
              <a:rPr lang="en-US" dirty="0"/>
              <a:t>https://ariste.info/2021/06/socratex-application-checker/</a:t>
            </a:r>
          </a:p>
          <a:p>
            <a:r>
              <a:rPr lang="en-US" dirty="0"/>
              <a:t>https://community.dynamics.com/blogs/post/?postid=b8014884-9aa3-4fdb-8e2a-b3440d01a79a</a:t>
            </a:r>
          </a:p>
          <a:p>
            <a:r>
              <a:rPr lang="en-US" dirty="0"/>
              <a:t>https://alexdmeyer.com/2023/10/03/using-telemetry-data-for-read-auditing-in-d365fo/</a:t>
            </a:r>
          </a:p>
          <a:p>
            <a:r>
              <a:rPr lang="en-US" dirty="0"/>
              <a:t>https://github.com/microsoft/Dynamics-365-FastTrack-FSCM-Telemetry-Samples</a:t>
            </a:r>
          </a:p>
        </p:txBody>
      </p:sp>
    </p:spTree>
    <p:extLst>
      <p:ext uri="{BB962C8B-B14F-4D97-AF65-F5344CB8AC3E}">
        <p14:creationId xmlns:p14="http://schemas.microsoft.com/office/powerpoint/2010/main" val="2231491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E68F-7A41-C63C-6BBA-752FF939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692A-5CCC-6074-1014-3BE78461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1911-D9A1-2566-9C39-E73EF802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https://www.atomicax.com/article/does-specifying-columns-select-statements-matter</a:t>
            </a:r>
          </a:p>
          <a:p>
            <a:r>
              <a:rPr lang="en-US" dirty="0"/>
              <a:t>https://www.atomicax.com/article/database-inserts-and-performance</a:t>
            </a:r>
          </a:p>
          <a:p>
            <a:r>
              <a:rPr lang="en-US" dirty="0"/>
              <a:t>https://www.atomicax.com/content/odata-experiment-deep-dive-odata-and-how-use-it</a:t>
            </a:r>
          </a:p>
          <a:p>
            <a:r>
              <a:rPr lang="en-US" dirty="0"/>
              <a:t>https://www.atomicax.com/article/when-create-runbasebatch-batch-job</a:t>
            </a:r>
          </a:p>
          <a:p>
            <a:r>
              <a:rPr lang="en-US" dirty="0"/>
              <a:t>https://www.atomicax.com/article</a:t>
            </a:r>
            <a:r>
              <a:rPr lang="en-US"/>
              <a:t>/when-create-individual-task-modelled-batch-job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19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657E-35F8-0EB8-4417-9C172A16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orgive Me Father - Doom set in Lovecraft country. | Blacknut LeMag Cloud  Gaming">
            <a:extLst>
              <a:ext uri="{FF2B5EF4-FFF2-40B4-BE49-F238E27FC236}">
                <a16:creationId xmlns:a16="http://schemas.microsoft.com/office/drawing/2014/main" id="{F69DB0A3-0721-76F6-8E14-B5FC679EEC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273" y="-117318"/>
            <a:ext cx="11995071" cy="1199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C74D8-C105-2A90-9C2A-8F782A0E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15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DE8C-3A7F-BB59-4816-1F4B88B8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ynamics 365 Finance and operations - Architecture | Pradeep Loganathan's  Blog">
            <a:extLst>
              <a:ext uri="{FF2B5EF4-FFF2-40B4-BE49-F238E27FC236}">
                <a16:creationId xmlns:a16="http://schemas.microsoft.com/office/drawing/2014/main" id="{3FDA55B9-5D76-9F41-2CB8-FFFA0890833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0"/>
            <a:ext cx="8985250" cy="68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65BCA4E-04E3-CC5A-871C-1B4FE03C0E7B}"/>
              </a:ext>
            </a:extLst>
          </p:cNvPr>
          <p:cNvSpPr/>
          <p:nvPr/>
        </p:nvSpPr>
        <p:spPr>
          <a:xfrm>
            <a:off x="10579100" y="2374900"/>
            <a:ext cx="1460500" cy="1054100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70CE0CB1-7F13-2F49-D8A3-4E5F6182FE60}"/>
              </a:ext>
            </a:extLst>
          </p:cNvPr>
          <p:cNvSpPr/>
          <p:nvPr/>
        </p:nvSpPr>
        <p:spPr>
          <a:xfrm>
            <a:off x="9277350" y="1447800"/>
            <a:ext cx="1460500" cy="1054100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1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ADADC1-BF74-904F-F2D5-E5FB68AD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6CC3-47DC-2359-2773-C5BE072B34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400">
              <a:latin typeface="Source Sans Pro Light"/>
              <a:ea typeface="Source Sans Pro Light"/>
              <a:cs typeface="Open Sans Light"/>
            </a:endParaRP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72383-E4D2-3435-4E4E-5DF2023AE6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Poor Indexing</a:t>
            </a:r>
          </a:p>
          <a:p>
            <a:r>
              <a:rPr lang="en-US" dirty="0"/>
              <a:t>Poor Loop architectures</a:t>
            </a:r>
          </a:p>
          <a:p>
            <a:r>
              <a:rPr lang="en-US" dirty="0"/>
              <a:t>Not using Batch processing</a:t>
            </a:r>
          </a:p>
          <a:p>
            <a:r>
              <a:rPr lang="en-US" dirty="0"/>
              <a:t>Not using indexes</a:t>
            </a:r>
          </a:p>
          <a:p>
            <a:r>
              <a:rPr lang="en-US" dirty="0"/>
              <a:t>Not creating indexes</a:t>
            </a:r>
          </a:p>
          <a:p>
            <a:endParaRPr lang="en-US" dirty="0"/>
          </a:p>
        </p:txBody>
      </p:sp>
      <p:pic>
        <p:nvPicPr>
          <p:cNvPr id="2052" name="Picture 4" descr="Free ai generated cthulhu horror illustration">
            <a:extLst>
              <a:ext uri="{FF2B5EF4-FFF2-40B4-BE49-F238E27FC236}">
                <a16:creationId xmlns:a16="http://schemas.microsoft.com/office/drawing/2014/main" id="{8AC0DE91-58BA-FEED-DCA7-65ED958C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5" y="1347707"/>
            <a:ext cx="5403265" cy="416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5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iverso Lovecraft - Apps on Google Play">
            <a:extLst>
              <a:ext uri="{FF2B5EF4-FFF2-40B4-BE49-F238E27FC236}">
                <a16:creationId xmlns:a16="http://schemas.microsoft.com/office/drawing/2014/main" id="{2BBA11B6-79C5-4ACE-06F5-8DE16BE6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42" y="63321"/>
            <a:ext cx="6731358" cy="67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04AF8-7B6D-AA70-0B78-984F7DD92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Symptoms of performance degradation</a:t>
            </a:r>
          </a:p>
          <a:p>
            <a:pPr lvl="1"/>
            <a:r>
              <a:rPr lang="en-US" dirty="0"/>
              <a:t>“Its slow”</a:t>
            </a:r>
          </a:p>
          <a:p>
            <a:pPr lvl="1"/>
            <a:r>
              <a:rPr lang="en-US" dirty="0"/>
              <a:t>Where? When? In what legal entity? For which process?</a:t>
            </a:r>
          </a:p>
          <a:p>
            <a:pPr lvl="1"/>
            <a:r>
              <a:rPr lang="en-US" dirty="0"/>
              <a:t>Collect a trace for the process plus a recording to repro</a:t>
            </a:r>
          </a:p>
          <a:p>
            <a:r>
              <a:rPr lang="en-US" dirty="0"/>
              <a:t>Differentiating between code-level and database-level issues</a:t>
            </a:r>
          </a:p>
          <a:p>
            <a:pPr lvl="1"/>
            <a:r>
              <a:rPr lang="en-US" dirty="0"/>
              <a:t>Is opening a form slow?</a:t>
            </a:r>
          </a:p>
          <a:p>
            <a:pPr lvl="1"/>
            <a:r>
              <a:rPr lang="en-US" dirty="0"/>
              <a:t>Or is clicking on a specific button taking a long time?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56946-09E4-8C4A-0A1A-C4F8B684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Common Problems</a:t>
            </a:r>
          </a:p>
        </p:txBody>
      </p:sp>
    </p:spTree>
    <p:extLst>
      <p:ext uri="{BB962C8B-B14F-4D97-AF65-F5344CB8AC3E}">
        <p14:creationId xmlns:p14="http://schemas.microsoft.com/office/powerpoint/2010/main" val="91602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EFDC198DA1424AA2DE7340ED8C291E" ma:contentTypeVersion="20" ma:contentTypeDescription="Create a new document." ma:contentTypeScope="" ma:versionID="e17e278717a8b3a9d1b0341905e9f118">
  <xsd:schema xmlns:xsd="http://www.w3.org/2001/XMLSchema" xmlns:xs="http://www.w3.org/2001/XMLSchema" xmlns:p="http://schemas.microsoft.com/office/2006/metadata/properties" xmlns:ns2="6fe25bdf-ae0e-48a7-b6e5-bc8a1849b98e" xmlns:ns3="518ec24c-f428-4057-9a36-4cb948a7b407" targetNamespace="http://schemas.microsoft.com/office/2006/metadata/properties" ma:root="true" ma:fieldsID="64d06730524467017972f768cafcd2f5" ns2:_="" ns3:_="">
    <xsd:import namespace="6fe25bdf-ae0e-48a7-b6e5-bc8a1849b98e"/>
    <xsd:import namespace="518ec24c-f428-4057-9a36-4cb948a7b40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25bdf-ae0e-48a7-b6e5-bc8a1849b98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4419aa8-21d6-4bea-8eac-28a8efdd9d04}" ma:internalName="TaxCatchAll" ma:showField="CatchAllData" ma:web="6fe25bdf-ae0e-48a7-b6e5-bc8a1849b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ec24c-f428-4057-9a36-4cb948a7b4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37c3b37-2320-48ce-b319-ec387555f3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8ec24c-f428-4057-9a36-4cb948a7b407">
      <Terms xmlns="http://schemas.microsoft.com/office/infopath/2007/PartnerControls"/>
    </lcf76f155ced4ddcb4097134ff3c332f>
    <TaxCatchAll xmlns="6fe25bdf-ae0e-48a7-b6e5-bc8a1849b98e" xsi:nil="true"/>
  </documentManagement>
</p:properties>
</file>

<file path=customXml/itemProps1.xml><?xml version="1.0" encoding="utf-8"?>
<ds:datastoreItem xmlns:ds="http://schemas.openxmlformats.org/officeDocument/2006/customXml" ds:itemID="{ED04DCF2-D9D4-4703-8D0D-9BA35C49A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e25bdf-ae0e-48a7-b6e5-bc8a1849b98e"/>
    <ds:schemaRef ds:uri="518ec24c-f428-4057-9a36-4cb948a7b4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CC9168-1AF7-4F22-A7E1-AA5CA9871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7B75BE-6E85-4BC9-B65E-BA5D0420B3C8}">
  <ds:schemaRefs>
    <ds:schemaRef ds:uri="http://schemas.microsoft.com/office/2006/metadata/properties"/>
    <ds:schemaRef ds:uri="http://schemas.microsoft.com/office/infopath/2007/PartnerControls"/>
    <ds:schemaRef ds:uri="518ec24c-f428-4057-9a36-4cb948a7b407"/>
    <ds:schemaRef ds:uri="6fe25bdf-ae0e-48a7-b6e5-bc8a1849b98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1699</Words>
  <Application>Microsoft Office PowerPoint</Application>
  <PresentationFormat>Widescreen</PresentationFormat>
  <Paragraphs>297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Aptos</vt:lpstr>
      <vt:lpstr>Aptos Display</vt:lpstr>
      <vt:lpstr>Arial</vt:lpstr>
      <vt:lpstr>JMH Cthulhumbus</vt:lpstr>
      <vt:lpstr>Open Sans ExtraBold</vt:lpstr>
      <vt:lpstr>Open Sans Light</vt:lpstr>
      <vt:lpstr>Open Sans SemiBold</vt:lpstr>
      <vt:lpstr>Segoe UI</vt:lpstr>
      <vt:lpstr>segoe ui black</vt:lpstr>
      <vt:lpstr>Source Sans Pro</vt:lpstr>
      <vt:lpstr>Source Sans Pro Light</vt:lpstr>
      <vt:lpstr>Office Theme</vt:lpstr>
      <vt:lpstr>PowerPoint Presentation</vt:lpstr>
      <vt:lpstr>The Call of Cthulhu: Summoning X++ Performance and Tuning Mastery</vt:lpstr>
      <vt:lpstr>The Call of Cthulhu: Summoning X++ Performance and Tuning Mastery</vt:lpstr>
      <vt:lpstr>PowerPoint Presentation</vt:lpstr>
      <vt:lpstr> Performance</vt:lpstr>
      <vt:lpstr>Architecture</vt:lpstr>
      <vt:lpstr>PowerPoint Presentation</vt:lpstr>
      <vt:lpstr>Common Problems</vt:lpstr>
      <vt:lpstr>Identifying Common Problems</vt:lpstr>
      <vt:lpstr>Code – Bad Pattern - Insert</vt:lpstr>
      <vt:lpstr>Code – Good Pattern - Insert</vt:lpstr>
      <vt:lpstr>Code – Better Pattern - Insert</vt:lpstr>
      <vt:lpstr>Code – Best Pattern - Insert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– Bad Pattern - Update </vt:lpstr>
      <vt:lpstr>Code – Good Pattern - Update</vt:lpstr>
      <vt:lpstr>Code – Better Pattern - Update</vt:lpstr>
      <vt:lpstr>Code – Best Pattern - Update</vt:lpstr>
      <vt:lpstr>PowerPoint Presentation</vt:lpstr>
      <vt:lpstr>PowerPoint Presentation</vt:lpstr>
      <vt:lpstr>Does specifying columns matter? (and also FirstOnly)</vt:lpstr>
      <vt:lpstr>Does FirstOnly Matter?</vt:lpstr>
      <vt:lpstr>What about column specification?</vt:lpstr>
      <vt:lpstr>Data Entity Performance</vt:lpstr>
      <vt:lpstr>Data Entities</vt:lpstr>
      <vt:lpstr>PowerPoint Presentation</vt:lpstr>
      <vt:lpstr>ForceSelectOrder and ForceNestedLoop</vt:lpstr>
      <vt:lpstr>ForceSelectOrder and ForceNestedLoop</vt:lpstr>
      <vt:lpstr>Query Optimization - Bad</vt:lpstr>
      <vt:lpstr>Query Optimization - Good</vt:lpstr>
      <vt:lpstr>Query Optimization - Good</vt:lpstr>
      <vt:lpstr>Database General Advice</vt:lpstr>
      <vt:lpstr>“downgrades”</vt:lpstr>
      <vt:lpstr>Troubleshooting</vt:lpstr>
      <vt:lpstr>PowerPoint Presentation</vt:lpstr>
      <vt:lpstr>Trace Parser</vt:lpstr>
      <vt:lpstr>Trace Parser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Socratex and XQuery</vt:lpstr>
      <vt:lpstr>Batch Jobs</vt:lpstr>
      <vt:lpstr>PowerPoint Presentation</vt:lpstr>
      <vt:lpstr>Custom Batch Jobs</vt:lpstr>
      <vt:lpstr>Custom Batch Jobs</vt:lpstr>
      <vt:lpstr>Custom Batch Jobs</vt:lpstr>
      <vt:lpstr>Telemetry</vt:lpstr>
      <vt:lpstr>PowerPoint Presentation</vt:lpstr>
      <vt:lpstr>LCS</vt:lpstr>
      <vt:lpstr>PowerPoint Presentation</vt:lpstr>
      <vt:lpstr>PowerPoint Presentation</vt:lpstr>
      <vt:lpstr>Tweaks</vt:lpstr>
      <vt:lpstr>PowerPoint Presentation</vt:lpstr>
      <vt:lpstr>PowerPoint Presentation</vt:lpstr>
      <vt:lpstr>Summary</vt:lpstr>
      <vt:lpstr>References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 Bishop</dc:creator>
  <cp:lastModifiedBy>Nathan Clouse</cp:lastModifiedBy>
  <cp:revision>133</cp:revision>
  <dcterms:created xsi:type="dcterms:W3CDTF">2025-01-23T18:40:19Z</dcterms:created>
  <dcterms:modified xsi:type="dcterms:W3CDTF">2025-05-08T21:54:46Z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0x01010040EFDC198DA1424AA2DE7340ED8C291E</vt:lpwstr>
  </property>
  <property fmtid="{D5CDD505-2E9C-101B-9397-08002B2CF9AE}" pid="3" name="MediaServiceImageTags">
    <vt:lpwstr/>
  </property>
</Properties>
</file>